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5"/>
  </p:notesMasterIdLst>
  <p:sldIdLst>
    <p:sldId id="256" r:id="rId5"/>
    <p:sldId id="273" r:id="rId6"/>
    <p:sldId id="276" r:id="rId7"/>
    <p:sldId id="257" r:id="rId8"/>
    <p:sldId id="258" r:id="rId9"/>
    <p:sldId id="259" r:id="rId10"/>
    <p:sldId id="263" r:id="rId11"/>
    <p:sldId id="264" r:id="rId12"/>
    <p:sldId id="261" r:id="rId13"/>
    <p:sldId id="262" r:id="rId14"/>
  </p:sldIdLst>
  <p:sldSz cx="7559675" cy="106918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 roundtripDataSignature="AMtx7mjQs9Eo6DuvSCFsD+sTCf+nN98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FC44F-4FB3-BB51-EA31-B49A9E93C426}" v="17" dt="2025-06-17T11:46:18.3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protestantsekerk.nl/verdieping/geloof-tijdens-kliederkerk/"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protestantsekerk.nl/kliederkerk/huisstijl-kliederkerk/"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protestantsekerk.nl/kliederkerk/huisstijl-kliederkerk/"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ps">
  <p:cSld name="Tips">
    <p:spTree>
      <p:nvGrpSpPr>
        <p:cNvPr id="1" name="Shape 12"/>
        <p:cNvGrpSpPr/>
        <p:nvPr/>
      </p:nvGrpSpPr>
      <p:grpSpPr>
        <a:xfrm>
          <a:off x="0" y="0"/>
          <a:ext cx="0" cy="0"/>
          <a:chOff x="0" y="0"/>
          <a:chExt cx="0" cy="0"/>
        </a:xfrm>
      </p:grpSpPr>
      <p:cxnSp>
        <p:nvCxnSpPr>
          <p:cNvPr id="13" name="Google Shape;13;p9"/>
          <p:cNvCxnSpPr/>
          <p:nvPr/>
        </p:nvCxnSpPr>
        <p:spPr>
          <a:xfrm>
            <a:off x="3779837" y="1002649"/>
            <a:ext cx="0" cy="8856000"/>
          </a:xfrm>
          <a:prstGeom prst="straightConnector1">
            <a:avLst/>
          </a:prstGeom>
          <a:noFill/>
          <a:ln w="12700" cap="flat" cmpd="sng">
            <a:solidFill>
              <a:srgbClr val="D8D8D8"/>
            </a:solidFill>
            <a:prstDash val="solid"/>
            <a:miter lim="800000"/>
            <a:headEnd type="none" w="sm" len="sm"/>
            <a:tailEnd type="none" w="sm" len="sm"/>
          </a:ln>
        </p:spPr>
      </p:cxnSp>
      <p:sp>
        <p:nvSpPr>
          <p:cNvPr id="14" name="Google Shape;14;p9"/>
          <p:cNvSpPr txBox="1"/>
          <p:nvPr/>
        </p:nvSpPr>
        <p:spPr>
          <a:xfrm>
            <a:off x="2670042" y="0"/>
            <a:ext cx="2219589" cy="216110"/>
          </a:xfrm>
          <a:prstGeom prst="rect">
            <a:avLst/>
          </a:prstGeom>
          <a:solidFill>
            <a:schemeClr val="accent2"/>
          </a:solidFill>
          <a:ln>
            <a:noFill/>
          </a:ln>
        </p:spPr>
        <p:txBody>
          <a:bodyPr spcFirstLastPara="1" wrap="square" lIns="53975" tIns="26975" rIns="53975" bIns="26975" anchor="t" anchorCtr="0">
            <a:spAutoFit/>
          </a:bodyPr>
          <a:lstStyle/>
          <a:p>
            <a:pPr marL="0" marR="0" lvl="0" indent="0" algn="ctr" rtl="0">
              <a:spcBef>
                <a:spcPts val="0"/>
              </a:spcBef>
              <a:spcAft>
                <a:spcPts val="0"/>
              </a:spcAft>
              <a:buNone/>
            </a:pPr>
            <a:r>
              <a:rPr lang="nl-NL" sz="1050" b="1" i="0" u="none" strike="noStrike" cap="none">
                <a:solidFill>
                  <a:schemeClr val="lt1"/>
                </a:solidFill>
                <a:latin typeface="Calibri"/>
                <a:ea typeface="Calibri"/>
                <a:cs typeface="Calibri"/>
                <a:sym typeface="Calibri"/>
              </a:rPr>
              <a:t>TIPS VOOR HET VULLEN</a:t>
            </a:r>
            <a:endParaRPr/>
          </a:p>
        </p:txBody>
      </p:sp>
      <p:sp>
        <p:nvSpPr>
          <p:cNvPr id="15" name="Google Shape;15;p9"/>
          <p:cNvSpPr txBox="1"/>
          <p:nvPr/>
        </p:nvSpPr>
        <p:spPr>
          <a:xfrm>
            <a:off x="523963" y="973698"/>
            <a:ext cx="3096000" cy="673005"/>
          </a:xfrm>
          <a:prstGeom prst="rect">
            <a:avLst/>
          </a:prstGeom>
          <a:noFill/>
          <a:ln>
            <a:noFill/>
          </a:ln>
        </p:spPr>
        <p:txBody>
          <a:bodyPr spcFirstLastPara="1" wrap="square" lIns="0" tIns="0" rIns="0" bIns="0" anchor="t" anchorCtr="0">
            <a:spAutoFit/>
          </a:bodyPr>
          <a:lstStyle/>
          <a:p>
            <a:pPr marL="0" marR="0" lvl="0" indent="0" algn="l" rtl="0">
              <a:lnSpc>
                <a:spcPct val="114000"/>
              </a:lnSpc>
              <a:spcBef>
                <a:spcPts val="0"/>
              </a:spcBef>
              <a:spcAft>
                <a:spcPts val="0"/>
              </a:spcAft>
              <a:buClr>
                <a:schemeClr val="accent2"/>
              </a:buClr>
              <a:buSzPts val="1000"/>
              <a:buFont typeface="Arial"/>
              <a:buNone/>
            </a:pPr>
            <a:r>
              <a:rPr lang="nl-NL" sz="1000" b="1" i="0" u="none" strike="noStrike" cap="none">
                <a:solidFill>
                  <a:schemeClr val="accent2"/>
                </a:solidFill>
                <a:latin typeface="Calibri"/>
                <a:ea typeface="Calibri"/>
                <a:cs typeface="Calibri"/>
                <a:sym typeface="Calibri"/>
              </a:rPr>
              <a:t>EXTRA TAB</a:t>
            </a:r>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Bovenin het scherm staat een extra tab met de naam </a:t>
            </a:r>
            <a:br>
              <a:rPr lang="nl-NL" sz="1000" b="0" i="0" u="none" strike="noStrike" cap="none">
                <a:solidFill>
                  <a:schemeClr val="dk1"/>
                </a:solidFill>
                <a:latin typeface="Calibri"/>
                <a:ea typeface="Calibri"/>
                <a:cs typeface="Calibri"/>
                <a:sym typeface="Calibri"/>
              </a:rPr>
            </a:br>
            <a:r>
              <a:rPr lang="nl-NL" sz="1000" b="0" i="0" u="none" strike="noStrike" cap="none">
                <a:solidFill>
                  <a:schemeClr val="dk1"/>
                </a:solidFill>
                <a:latin typeface="Calibri"/>
                <a:ea typeface="Calibri"/>
                <a:cs typeface="Calibri"/>
                <a:sym typeface="Calibri"/>
              </a:rPr>
              <a:t>MIJN PRESENTATIE. Op deze tab staan knoppen die handig zijn bij het samenstellen van het document.</a:t>
            </a:r>
            <a:endParaRPr/>
          </a:p>
        </p:txBody>
      </p:sp>
      <p:sp>
        <p:nvSpPr>
          <p:cNvPr id="16" name="Google Shape;16;p9"/>
          <p:cNvSpPr txBox="1"/>
          <p:nvPr/>
        </p:nvSpPr>
        <p:spPr>
          <a:xfrm>
            <a:off x="523962" y="2672572"/>
            <a:ext cx="3096000" cy="7519553"/>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accent2"/>
              </a:buClr>
              <a:buSzPts val="1000"/>
              <a:buFont typeface="Arial"/>
              <a:buNone/>
            </a:pPr>
            <a:r>
              <a:rPr lang="nl-NL" sz="1000" b="1" i="0" u="none" strike="noStrike" cap="none">
                <a:solidFill>
                  <a:schemeClr val="accent2"/>
                </a:solidFill>
                <a:latin typeface="Calibri"/>
                <a:ea typeface="Calibri"/>
                <a:cs typeface="Calibri"/>
                <a:sym typeface="Calibri"/>
              </a:rPr>
              <a:t>OPZET KLIEDERKERK</a:t>
            </a:r>
            <a:endParaRPr/>
          </a:p>
          <a:p>
            <a:pPr marL="0" marR="0" lvl="0" indent="0" algn="l" rtl="0">
              <a:lnSpc>
                <a:spcPct val="114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Deze PowerPoint bestaat uit een aantal pagina’s. De pagina “Praatpapier” is 10x opgenomen. Overbodige pagina’s “Praatpapier” kun je verwijderen. </a:t>
            </a:r>
            <a:endParaRPr/>
          </a:p>
          <a:p>
            <a:pPr marL="0" marR="0" lvl="0" indent="0" algn="l" rtl="0">
              <a:lnSpc>
                <a:spcPct val="114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dk1"/>
              </a:buClr>
              <a:buSzPts val="1000"/>
              <a:buFont typeface="Arial"/>
              <a:buNone/>
            </a:pPr>
            <a:r>
              <a:rPr lang="nl-NL" sz="1000" b="1" i="0" u="none" strike="noStrike" cap="none">
                <a:solidFill>
                  <a:schemeClr val="dk1"/>
                </a:solidFill>
                <a:latin typeface="Calibri"/>
                <a:ea typeface="Calibri"/>
                <a:cs typeface="Calibri"/>
                <a:sym typeface="Calibri"/>
              </a:rPr>
              <a:t>TIP</a:t>
            </a:r>
            <a:r>
              <a:rPr lang="nl-NL" sz="1000" b="0" i="0" u="none" strike="noStrike" cap="none">
                <a:solidFill>
                  <a:schemeClr val="dk1"/>
                </a:solidFill>
                <a:latin typeface="Calibri"/>
                <a:ea typeface="Calibri"/>
                <a:cs typeface="Calibri"/>
                <a:sym typeface="Calibri"/>
              </a:rPr>
              <a:t>: Als je een bepaalde pagina wilt herhalen, dan kun je de pagina het beste kopiëren en plakken. Dit zorgt er namelijk voor dat de linkjes in de tips (rechtsboven) ook worden  meegekopieerd.</a:t>
            </a:r>
            <a:endParaRPr/>
          </a:p>
          <a:p>
            <a:pPr marL="89294" marR="0" lvl="0" indent="-25793" algn="l" rtl="0">
              <a:lnSpc>
                <a:spcPct val="114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r>
              <a:rPr lang="nl-NL" sz="1000" b="1" i="0" u="none" strike="noStrike" cap="none">
                <a:solidFill>
                  <a:schemeClr val="dk1"/>
                </a:solidFill>
                <a:latin typeface="Calibri"/>
                <a:ea typeface="Calibri"/>
                <a:cs typeface="Calibri"/>
                <a:sym typeface="Calibri"/>
              </a:rPr>
              <a:t>TIP</a:t>
            </a:r>
            <a:r>
              <a:rPr lang="nl-NL" sz="1000" b="0" i="0" u="none" strike="noStrike" cap="none">
                <a:solidFill>
                  <a:schemeClr val="dk1"/>
                </a:solidFill>
                <a:latin typeface="Calibri"/>
                <a:ea typeface="Calibri"/>
                <a:cs typeface="Calibri"/>
                <a:sym typeface="Calibri"/>
              </a:rPr>
              <a:t>: Klik op de knop </a:t>
            </a:r>
            <a:r>
              <a:rPr lang="nl-NL" sz="1000" b="1" i="0" u="none" strike="noStrike" cap="none">
                <a:solidFill>
                  <a:schemeClr val="dk1"/>
                </a:solidFill>
                <a:latin typeface="Calibri"/>
                <a:ea typeface="Calibri"/>
                <a:cs typeface="Calibri"/>
                <a:sym typeface="Calibri"/>
              </a:rPr>
              <a:t>Indeling </a:t>
            </a:r>
            <a:r>
              <a:rPr lang="nl-NL" sz="1000" b="0" i="0" u="none" strike="noStrike" cap="none">
                <a:solidFill>
                  <a:schemeClr val="dk1"/>
                </a:solidFill>
                <a:latin typeface="Calibri"/>
                <a:ea typeface="Calibri"/>
                <a:cs typeface="Calibri"/>
                <a:sym typeface="Calibri"/>
              </a:rPr>
              <a:t>(en kies nogmaals de huidige indeling) als een tekstvak niet meer op de juiste positie staat.</a:t>
            </a:r>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7" name="Google Shape;17;p9"/>
          <p:cNvSpPr txBox="1"/>
          <p:nvPr/>
        </p:nvSpPr>
        <p:spPr>
          <a:xfrm>
            <a:off x="3948491" y="973698"/>
            <a:ext cx="3096000" cy="9342860"/>
          </a:xfrm>
          <a:prstGeom prst="rect">
            <a:avLst/>
          </a:prstGeom>
          <a:noFill/>
          <a:ln>
            <a:noFill/>
          </a:ln>
        </p:spPr>
        <p:txBody>
          <a:bodyPr spcFirstLastPara="1" wrap="square" lIns="0" tIns="0" rIns="0" bIns="0" anchor="t" anchorCtr="0">
            <a:noAutofit/>
          </a:bodyPr>
          <a:lstStyle/>
          <a:p>
            <a:pPr marL="0" marR="0" lvl="0" indent="0" algn="l" rtl="0">
              <a:lnSpc>
                <a:spcPct val="114000"/>
              </a:lnSpc>
              <a:spcBef>
                <a:spcPts val="0"/>
              </a:spcBef>
              <a:spcAft>
                <a:spcPts val="0"/>
              </a:spcAft>
              <a:buClr>
                <a:schemeClr val="accent2"/>
              </a:buClr>
              <a:buSzPts val="1000"/>
              <a:buFont typeface="Arial"/>
              <a:buNone/>
            </a:pPr>
            <a:r>
              <a:rPr lang="nl-NL" sz="1000" b="1" i="0" u="none" strike="noStrike" cap="none">
                <a:solidFill>
                  <a:schemeClr val="accent2"/>
                </a:solidFill>
                <a:latin typeface="Calibri"/>
                <a:ea typeface="Calibri"/>
                <a:cs typeface="Calibri"/>
                <a:sym typeface="Calibri"/>
              </a:rPr>
              <a:t>KOPIËREN  / PLAKKEN VAN TEKST</a:t>
            </a:r>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Je kunt de tekst het beste invullen door de tekst te typen. Als je toch tekst wilt kopiëren vanuit een andere document of presentatie met een andere opmaak, dan moet je deze tekst altijd plakken zonder opmaak! Dit zorgt ervoor dat de opmaak van de gekopieerde tekst, niet wordt meegenomen. </a:t>
            </a:r>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Plak tekst door te klikken op de knop </a:t>
            </a:r>
            <a:r>
              <a:rPr lang="nl-NL" sz="1000" b="1" i="0" u="none" strike="noStrike" cap="none">
                <a:solidFill>
                  <a:schemeClr val="dk1"/>
                </a:solidFill>
                <a:latin typeface="Calibri"/>
                <a:ea typeface="Calibri"/>
                <a:cs typeface="Calibri"/>
                <a:sym typeface="Calibri"/>
              </a:rPr>
              <a:t>Alleen tekst behouden.</a:t>
            </a: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accent2"/>
              </a:buClr>
              <a:buSzPts val="1000"/>
              <a:buFont typeface="Arial"/>
              <a:buNone/>
            </a:pPr>
            <a:r>
              <a:rPr lang="nl-NL" sz="1000" b="1" i="0" u="none" strike="noStrike" cap="none">
                <a:solidFill>
                  <a:schemeClr val="accent2"/>
                </a:solidFill>
                <a:latin typeface="Calibri"/>
                <a:ea typeface="Calibri"/>
                <a:cs typeface="Calibri"/>
                <a:sym typeface="Calibri"/>
              </a:rPr>
              <a:t>TEKSTOPMAAK</a:t>
            </a:r>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Als je tekst typt binnen de kaders dan kun je de knoppen </a:t>
            </a:r>
            <a:r>
              <a:rPr lang="nl-NL" sz="1000" b="1" i="0" u="none" strike="noStrike" cap="none">
                <a:solidFill>
                  <a:schemeClr val="dk1"/>
                </a:solidFill>
                <a:latin typeface="Calibri"/>
                <a:ea typeface="Calibri"/>
                <a:cs typeface="Calibri"/>
                <a:sym typeface="Calibri"/>
              </a:rPr>
              <a:t>Vorige tekstopmaak </a:t>
            </a:r>
            <a:r>
              <a:rPr lang="nl-NL" sz="1000" b="0" i="0" u="none" strike="noStrike" cap="none">
                <a:solidFill>
                  <a:schemeClr val="dk1"/>
                </a:solidFill>
                <a:latin typeface="Calibri"/>
                <a:ea typeface="Calibri"/>
                <a:cs typeface="Calibri"/>
                <a:sym typeface="Calibri"/>
              </a:rPr>
              <a:t>of </a:t>
            </a:r>
            <a:r>
              <a:rPr lang="nl-NL" sz="1000" b="1" i="0" u="none" strike="noStrike" cap="none">
                <a:solidFill>
                  <a:schemeClr val="dk1"/>
                </a:solidFill>
                <a:latin typeface="Calibri"/>
                <a:ea typeface="Calibri"/>
                <a:cs typeface="Calibri"/>
                <a:sym typeface="Calibri"/>
              </a:rPr>
              <a:t>Volgende tekstopmaak </a:t>
            </a:r>
            <a:r>
              <a:rPr lang="nl-NL" sz="1000" b="0" i="0" u="none" strike="noStrike" cap="none">
                <a:solidFill>
                  <a:schemeClr val="dk1"/>
                </a:solidFill>
                <a:latin typeface="Calibri"/>
                <a:ea typeface="Calibri"/>
                <a:cs typeface="Calibri"/>
                <a:sym typeface="Calibri"/>
              </a:rPr>
              <a:t> gebruiken om de juiste tekstopmaak te kiezen. </a:t>
            </a:r>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Je kunt kiezen uit de volgende tekstopmaak-niveaus: </a:t>
            </a:r>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1"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accent2"/>
              </a:buClr>
              <a:buSzPts val="1000"/>
              <a:buFont typeface="Arial"/>
              <a:buNone/>
            </a:pPr>
            <a:r>
              <a:rPr lang="nl-NL" sz="1000" b="1" i="0" u="none" strike="noStrike" cap="none">
                <a:solidFill>
                  <a:schemeClr val="accent2"/>
                </a:solidFill>
                <a:latin typeface="Calibri"/>
                <a:ea typeface="Calibri"/>
                <a:cs typeface="Calibri"/>
                <a:sym typeface="Calibri"/>
              </a:rPr>
              <a:t>DIA MET TIPS</a:t>
            </a:r>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Dit is een dia met een beknopte toelichting over het vullen van de formulieren. Deze dia kun je verwijderen en later altijd weer invoegen via de knop </a:t>
            </a:r>
            <a:r>
              <a:rPr lang="nl-NL" sz="1000" b="1" i="0" u="none" strike="noStrike" cap="none">
                <a:solidFill>
                  <a:schemeClr val="dk1"/>
                </a:solidFill>
                <a:latin typeface="Calibri"/>
                <a:ea typeface="Calibri"/>
                <a:cs typeface="Calibri"/>
                <a:sym typeface="Calibri"/>
              </a:rPr>
              <a:t>Nieuwe</a:t>
            </a:r>
            <a:r>
              <a:rPr lang="nl-NL" sz="1000" b="0" i="0" u="none" strike="noStrike" cap="none">
                <a:solidFill>
                  <a:schemeClr val="dk1"/>
                </a:solidFill>
                <a:latin typeface="Calibri"/>
                <a:ea typeface="Calibri"/>
                <a:cs typeface="Calibri"/>
                <a:sym typeface="Calibri"/>
              </a:rPr>
              <a:t> </a:t>
            </a:r>
            <a:r>
              <a:rPr lang="nl-NL" sz="1000" b="1" i="0" u="none" strike="noStrike" cap="none">
                <a:solidFill>
                  <a:schemeClr val="dk1"/>
                </a:solidFill>
                <a:latin typeface="Calibri"/>
                <a:ea typeface="Calibri"/>
                <a:cs typeface="Calibri"/>
                <a:sym typeface="Calibri"/>
              </a:rPr>
              <a:t>dia</a:t>
            </a:r>
            <a:r>
              <a:rPr lang="nl-NL" sz="1000" b="0" i="0" u="none" strike="noStrike" cap="none">
                <a:solidFill>
                  <a:schemeClr val="dk1"/>
                </a:solidFill>
                <a:latin typeface="Calibri"/>
                <a:ea typeface="Calibri"/>
                <a:cs typeface="Calibri"/>
                <a:sym typeface="Calibri"/>
              </a:rPr>
              <a:t> &gt; </a:t>
            </a:r>
            <a:r>
              <a:rPr lang="nl-NL" sz="1000" b="1" i="0" u="none" strike="noStrike" cap="none">
                <a:solidFill>
                  <a:schemeClr val="dk1"/>
                </a:solidFill>
                <a:latin typeface="Calibri"/>
                <a:ea typeface="Calibri"/>
                <a:cs typeface="Calibri"/>
                <a:sym typeface="Calibri"/>
              </a:rPr>
              <a:t>Tips</a:t>
            </a:r>
            <a:r>
              <a:rPr lang="nl-NL" sz="1000" b="0" i="0" u="none" strike="noStrike" cap="none">
                <a:solidFill>
                  <a:schemeClr val="dk1"/>
                </a:solidFill>
                <a:latin typeface="Calibri"/>
                <a:ea typeface="Calibri"/>
                <a:cs typeface="Calibri"/>
                <a:sym typeface="Calibri"/>
              </a:rPr>
              <a:t>.</a:t>
            </a:r>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4000"/>
              </a:lnSpc>
              <a:spcBef>
                <a:spcPts val="0"/>
              </a:spcBef>
              <a:spcAft>
                <a:spcPts val="0"/>
              </a:spcAft>
              <a:buClr>
                <a:schemeClr val="accent2"/>
              </a:buClr>
              <a:buSzPts val="1000"/>
              <a:buFont typeface="Arial"/>
              <a:buNone/>
            </a:pPr>
            <a:r>
              <a:rPr lang="nl-NL" sz="1000" b="1" i="0" u="none" strike="noStrike" cap="none">
                <a:solidFill>
                  <a:schemeClr val="accent2"/>
                </a:solidFill>
                <a:latin typeface="Calibri"/>
                <a:ea typeface="Calibri"/>
                <a:cs typeface="Calibri"/>
                <a:sym typeface="Calibri"/>
              </a:rPr>
              <a:t>BEWAREN POWERPOINT</a:t>
            </a:r>
            <a:endParaRPr/>
          </a:p>
          <a:p>
            <a:pPr marL="0" marR="0" lvl="0" indent="0" algn="l" rtl="0">
              <a:lnSpc>
                <a:spcPct val="110000"/>
              </a:lnSpc>
              <a:spcBef>
                <a:spcPts val="0"/>
              </a:spcBef>
              <a:spcAft>
                <a:spcPts val="0"/>
              </a:spcAft>
              <a:buClr>
                <a:schemeClr val="dk1"/>
              </a:buClr>
              <a:buSzPts val="1000"/>
              <a:buFont typeface="Arial"/>
              <a:buNone/>
            </a:pPr>
            <a:r>
              <a:rPr lang="nl-NL" sz="1000" b="0" i="0" u="none" strike="noStrike" cap="none">
                <a:solidFill>
                  <a:schemeClr val="dk1"/>
                </a:solidFill>
                <a:latin typeface="Calibri"/>
                <a:ea typeface="Calibri"/>
                <a:cs typeface="Calibri"/>
                <a:sym typeface="Calibri"/>
              </a:rPr>
              <a:t>Je kunt het bestand bewaren als PDF. </a:t>
            </a:r>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114282" marR="0" lvl="0" indent="-50782"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114282" marR="0" lvl="0" indent="-50782"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114282" marR="0" lvl="0" indent="-50782"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10000"/>
              </a:lnSpc>
              <a:spcBef>
                <a:spcPts val="0"/>
              </a:spcBef>
              <a:spcAft>
                <a:spcPts val="0"/>
              </a:spcAft>
              <a:buClr>
                <a:schemeClr val="dk1"/>
              </a:buClr>
              <a:buSzPts val="1000"/>
              <a:buFont typeface="Arial"/>
              <a:buNone/>
            </a:pPr>
            <a:endParaRPr sz="1000" b="0" i="0" u="none" strike="noStrike" cap="none">
              <a:solidFill>
                <a:schemeClr val="dk1"/>
              </a:solidFill>
              <a:latin typeface="Calibri"/>
              <a:ea typeface="Calibri"/>
              <a:cs typeface="Calibri"/>
              <a:sym typeface="Calibri"/>
            </a:endParaRPr>
          </a:p>
        </p:txBody>
      </p:sp>
      <p:sp>
        <p:nvSpPr>
          <p:cNvPr id="18" name="Google Shape;18;p9"/>
          <p:cNvSpPr txBox="1"/>
          <p:nvPr/>
        </p:nvSpPr>
        <p:spPr>
          <a:xfrm>
            <a:off x="3947719" y="5531091"/>
            <a:ext cx="144622" cy="13635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None/>
            </a:pPr>
            <a:r>
              <a:rPr lang="nl-NL" sz="800" b="0" i="0" u="none" strike="noStrike" cap="none">
                <a:solidFill>
                  <a:schemeClr val="dk1"/>
                </a:solidFill>
                <a:latin typeface="Arial"/>
                <a:ea typeface="Arial"/>
                <a:cs typeface="Arial"/>
                <a:sym typeface="Arial"/>
              </a:rPr>
              <a:t>1</a:t>
            </a:r>
            <a:endParaRPr/>
          </a:p>
        </p:txBody>
      </p:sp>
      <p:sp>
        <p:nvSpPr>
          <p:cNvPr id="19" name="Google Shape;19;p9"/>
          <p:cNvSpPr txBox="1"/>
          <p:nvPr/>
        </p:nvSpPr>
        <p:spPr>
          <a:xfrm>
            <a:off x="3947719" y="5859787"/>
            <a:ext cx="144622" cy="13635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None/>
            </a:pPr>
            <a:r>
              <a:rPr lang="nl-NL" sz="800" b="0" i="0" u="none" strike="noStrike" cap="none">
                <a:solidFill>
                  <a:schemeClr val="dk1"/>
                </a:solidFill>
                <a:latin typeface="Arial"/>
                <a:ea typeface="Arial"/>
                <a:cs typeface="Arial"/>
                <a:sym typeface="Arial"/>
              </a:rPr>
              <a:t>2</a:t>
            </a:r>
            <a:endParaRPr/>
          </a:p>
        </p:txBody>
      </p:sp>
      <p:pic>
        <p:nvPicPr>
          <p:cNvPr id="20" name="Google Shape;20;p9" descr="Afbeelding met tekst, schermopname, Lettertype, lijn&#10;&#10;Automatisch gegenereerde beschrijving"/>
          <p:cNvPicPr preferRelativeResize="0"/>
          <p:nvPr/>
        </p:nvPicPr>
        <p:blipFill rotWithShape="1">
          <a:blip r:embed="rId2">
            <a:alphaModFix/>
          </a:blip>
          <a:srcRect/>
          <a:stretch/>
        </p:blipFill>
        <p:spPr>
          <a:xfrm>
            <a:off x="523962" y="1751725"/>
            <a:ext cx="1891242" cy="627316"/>
          </a:xfrm>
          <a:prstGeom prst="rect">
            <a:avLst/>
          </a:prstGeom>
          <a:noFill/>
          <a:ln>
            <a:noFill/>
          </a:ln>
        </p:spPr>
      </p:pic>
      <p:pic>
        <p:nvPicPr>
          <p:cNvPr id="21" name="Google Shape;21;p9" descr="Afbeelding met tekst, Lettertype, wit, ontwerp&#10;&#10;Automatisch gegenereerde beschrijving"/>
          <p:cNvPicPr preferRelativeResize="0"/>
          <p:nvPr/>
        </p:nvPicPr>
        <p:blipFill rotWithShape="1">
          <a:blip r:embed="rId3">
            <a:alphaModFix/>
          </a:blip>
          <a:srcRect/>
          <a:stretch/>
        </p:blipFill>
        <p:spPr>
          <a:xfrm>
            <a:off x="4147126" y="5511623"/>
            <a:ext cx="1130358" cy="596931"/>
          </a:xfrm>
          <a:prstGeom prst="rect">
            <a:avLst/>
          </a:prstGeom>
          <a:noFill/>
          <a:ln>
            <a:noFill/>
          </a:ln>
        </p:spPr>
      </p:pic>
      <p:pic>
        <p:nvPicPr>
          <p:cNvPr id="22" name="Google Shape;22;p9" descr="Afbeelding met tekst, schermopname, Lettertype, lijn&#10;&#10;Automatisch gegenereerde beschrijving"/>
          <p:cNvPicPr preferRelativeResize="0"/>
          <p:nvPr/>
        </p:nvPicPr>
        <p:blipFill rotWithShape="1">
          <a:blip r:embed="rId2">
            <a:alphaModFix/>
          </a:blip>
          <a:srcRect/>
          <a:stretch/>
        </p:blipFill>
        <p:spPr>
          <a:xfrm>
            <a:off x="3947719" y="2609097"/>
            <a:ext cx="1891242" cy="627316"/>
          </a:xfrm>
          <a:prstGeom prst="rect">
            <a:avLst/>
          </a:prstGeom>
          <a:noFill/>
          <a:ln>
            <a:noFill/>
          </a:ln>
        </p:spPr>
      </p:pic>
      <p:cxnSp>
        <p:nvCxnSpPr>
          <p:cNvPr id="23" name="Google Shape;23;p9"/>
          <p:cNvCxnSpPr/>
          <p:nvPr/>
        </p:nvCxnSpPr>
        <p:spPr>
          <a:xfrm flipH="1">
            <a:off x="4984595" y="2356601"/>
            <a:ext cx="159876" cy="453916"/>
          </a:xfrm>
          <a:prstGeom prst="straightConnector1">
            <a:avLst/>
          </a:prstGeom>
          <a:noFill/>
          <a:ln w="19050" cap="flat" cmpd="sng">
            <a:solidFill>
              <a:schemeClr val="dk1"/>
            </a:solidFill>
            <a:prstDash val="solid"/>
            <a:miter lim="800000"/>
            <a:headEnd type="none" w="sm" len="sm"/>
            <a:tailEnd type="triangle" w="med" len="med"/>
          </a:ln>
        </p:spPr>
      </p:cxnSp>
      <p:pic>
        <p:nvPicPr>
          <p:cNvPr id="24" name="Google Shape;24;p9" descr="Afbeelding met tekst, schermopname, Lettertype, lijn&#10;&#10;Automatisch gegenereerde beschrijving"/>
          <p:cNvPicPr preferRelativeResize="0"/>
          <p:nvPr/>
        </p:nvPicPr>
        <p:blipFill rotWithShape="1">
          <a:blip r:embed="rId2">
            <a:alphaModFix/>
          </a:blip>
          <a:srcRect/>
          <a:stretch/>
        </p:blipFill>
        <p:spPr>
          <a:xfrm>
            <a:off x="3947719" y="4278898"/>
            <a:ext cx="1891242" cy="627316"/>
          </a:xfrm>
          <a:prstGeom prst="rect">
            <a:avLst/>
          </a:prstGeom>
          <a:noFill/>
          <a:ln>
            <a:noFill/>
          </a:ln>
        </p:spPr>
      </p:pic>
      <p:cxnSp>
        <p:nvCxnSpPr>
          <p:cNvPr id="25" name="Google Shape;25;p9"/>
          <p:cNvCxnSpPr/>
          <p:nvPr/>
        </p:nvCxnSpPr>
        <p:spPr>
          <a:xfrm flipH="1">
            <a:off x="5705183" y="4051940"/>
            <a:ext cx="381597" cy="368595"/>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blad #2">
    <p:bg>
      <p:bgPr>
        <a:blipFill dpi="0" rotWithShape="1">
          <a:blip r:embed="rId2">
            <a:lum/>
            <a:extLst>
              <a:ext uri="{96DAC541-7B7A-43D3-8B79-37D633B846F1}">
                <asvg:svgBlip xmlns:asvg="http://schemas.microsoft.com/office/drawing/2016/SVG/main" r:embed="rId3"/>
              </a:ext>
            </a:extLst>
          </a:blip>
          <a:srcRect/>
          <a:stretch>
            <a:fillRect l="-1000" r="-1000"/>
          </a:stretch>
        </a:blipFill>
        <a:effectLst/>
      </p:bgPr>
    </p:bg>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BE98C7AA-5C75-8377-A5E7-C538DFC649D0}"/>
              </a:ext>
            </a:extLst>
          </p:cNvPr>
          <p:cNvSpPr>
            <a:spLocks noGrp="1"/>
          </p:cNvSpPr>
          <p:nvPr>
            <p:ph type="body" sz="quarter" idx="11" hasCustomPrompt="1"/>
          </p:nvPr>
        </p:nvSpPr>
        <p:spPr>
          <a:xfrm>
            <a:off x="659108" y="2070161"/>
            <a:ext cx="6256910" cy="1216110"/>
          </a:xfrm>
        </p:spPr>
        <p:txBody>
          <a:bodyPr wrap="none">
            <a:noAutofit/>
          </a:bodyPr>
          <a:lstStyle>
            <a:lvl1pPr algn="ctr">
              <a:defRPr sz="7600" b="1">
                <a:solidFill>
                  <a:srgbClr val="EF4940"/>
                </a:solidFill>
                <a:latin typeface="Tahoma" panose="020B0604030504040204" pitchFamily="34" charset="0"/>
                <a:ea typeface="Tahoma" panose="020B0604030504040204" pitchFamily="34" charset="0"/>
                <a:cs typeface="Tahoma" panose="020B0604030504040204" pitchFamily="34" charset="0"/>
              </a:defRPr>
            </a:lvl1pPr>
            <a:lvl2pPr marL="0" indent="0" algn="l" defTabSz="755934" rtl="0" eaLnBrk="1" latinLnBrk="0" hangingPunct="1">
              <a:lnSpc>
                <a:spcPct val="100000"/>
              </a:lnSpc>
              <a:spcBef>
                <a:spcPts val="0"/>
              </a:spcBef>
              <a:buFont typeface="Calibri" panose="020F0502020204030204" pitchFamily="34" charset="0"/>
              <a:buNone/>
              <a:defRPr lang="nl-NL" sz="800" kern="1200" dirty="0" smtClean="0">
                <a:solidFill>
                  <a:schemeClr val="tx1"/>
                </a:solidFill>
                <a:latin typeface="+mn-lt"/>
                <a:ea typeface="+mn-ea"/>
                <a:cs typeface="+mn-cs"/>
              </a:defRPr>
            </a:lvl2pPr>
            <a:lvl3pPr marL="144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3pPr>
            <a:lvl4pPr marL="216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4pPr>
            <a:lvl5pPr marL="288000" indent="-72000" algn="l" defTabSz="755934" rtl="0" eaLnBrk="1" latinLnBrk="0" hangingPunct="1">
              <a:lnSpc>
                <a:spcPct val="100000"/>
              </a:lnSpc>
              <a:spcBef>
                <a:spcPts val="0"/>
              </a:spcBef>
              <a:buFont typeface="Calibri" panose="020F0502020204030204" pitchFamily="34" charset="0"/>
              <a:buChar char="‐"/>
              <a:defRPr lang="nl-NL" sz="800" kern="1200" dirty="0">
                <a:solidFill>
                  <a:schemeClr val="tx1"/>
                </a:solidFill>
                <a:latin typeface="+mn-lt"/>
                <a:ea typeface="+mn-ea"/>
                <a:cs typeface="+mn-cs"/>
              </a:defRPr>
            </a:lvl5pPr>
          </a:lstStyle>
          <a:p>
            <a:pPr lvl="0"/>
            <a:r>
              <a:rPr lang="nl-NL" dirty="0"/>
              <a:t>Activiteit</a:t>
            </a:r>
          </a:p>
        </p:txBody>
      </p:sp>
      <p:sp>
        <p:nvSpPr>
          <p:cNvPr id="5" name="Tijdelijke aanduiding voor tekst 3">
            <a:extLst>
              <a:ext uri="{FF2B5EF4-FFF2-40B4-BE49-F238E27FC236}">
                <a16:creationId xmlns:a16="http://schemas.microsoft.com/office/drawing/2014/main" id="{57EDC853-7D98-758B-BCA5-DE6AE19123BD}"/>
              </a:ext>
            </a:extLst>
          </p:cNvPr>
          <p:cNvSpPr>
            <a:spLocks noGrp="1"/>
          </p:cNvSpPr>
          <p:nvPr>
            <p:ph type="body" sz="quarter" idx="12" hasCustomPrompt="1"/>
          </p:nvPr>
        </p:nvSpPr>
        <p:spPr>
          <a:xfrm>
            <a:off x="659108" y="3170229"/>
            <a:ext cx="6256910" cy="742660"/>
          </a:xfrm>
        </p:spPr>
        <p:txBody>
          <a:bodyPr wrap="none">
            <a:noAutofit/>
          </a:bodyPr>
          <a:lstStyle>
            <a:lvl1pPr algn="ctr">
              <a:defRPr sz="4800" b="1">
                <a:solidFill>
                  <a:schemeClr val="bg1"/>
                </a:solidFill>
                <a:latin typeface="Brush Script MT" panose="03060802040406070304" pitchFamily="66" charset="0"/>
                <a:ea typeface="Tahoma" panose="020B0604030504040204" pitchFamily="34" charset="0"/>
                <a:cs typeface="Tahoma" panose="020B0604030504040204" pitchFamily="34" charset="0"/>
              </a:defRPr>
            </a:lvl1pPr>
            <a:lvl2pPr marL="0" indent="0" algn="l" defTabSz="755934" rtl="0" eaLnBrk="1" latinLnBrk="0" hangingPunct="1">
              <a:lnSpc>
                <a:spcPct val="100000"/>
              </a:lnSpc>
              <a:spcBef>
                <a:spcPts val="0"/>
              </a:spcBef>
              <a:buFont typeface="Calibri" panose="020F0502020204030204" pitchFamily="34" charset="0"/>
              <a:buNone/>
              <a:defRPr lang="nl-NL" sz="800" kern="1200" dirty="0" smtClean="0">
                <a:solidFill>
                  <a:schemeClr val="tx1"/>
                </a:solidFill>
                <a:latin typeface="+mn-lt"/>
                <a:ea typeface="+mn-ea"/>
                <a:cs typeface="+mn-cs"/>
              </a:defRPr>
            </a:lvl2pPr>
            <a:lvl3pPr marL="144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3pPr>
            <a:lvl4pPr marL="216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4pPr>
            <a:lvl5pPr marL="288000" indent="-72000" algn="l" defTabSz="755934" rtl="0" eaLnBrk="1" latinLnBrk="0" hangingPunct="1">
              <a:lnSpc>
                <a:spcPct val="100000"/>
              </a:lnSpc>
              <a:spcBef>
                <a:spcPts val="0"/>
              </a:spcBef>
              <a:buFont typeface="Calibri" panose="020F0502020204030204" pitchFamily="34" charset="0"/>
              <a:buChar char="‐"/>
              <a:defRPr lang="nl-NL" sz="800" kern="1200" dirty="0">
                <a:solidFill>
                  <a:schemeClr val="tx1"/>
                </a:solidFill>
                <a:latin typeface="+mn-lt"/>
                <a:ea typeface="+mn-ea"/>
                <a:cs typeface="+mn-cs"/>
              </a:defRPr>
            </a:lvl5pPr>
          </a:lstStyle>
          <a:p>
            <a:pPr lvl="0"/>
            <a:r>
              <a:rPr lang="nl-NL" dirty="0"/>
              <a:t>ondertitel of leus</a:t>
            </a:r>
          </a:p>
        </p:txBody>
      </p:sp>
      <p:sp>
        <p:nvSpPr>
          <p:cNvPr id="6" name="Tijdelijke aanduiding voor tekst 3">
            <a:extLst>
              <a:ext uri="{FF2B5EF4-FFF2-40B4-BE49-F238E27FC236}">
                <a16:creationId xmlns:a16="http://schemas.microsoft.com/office/drawing/2014/main" id="{B5BC38C5-B31E-A655-C687-89E74DD77BF6}"/>
              </a:ext>
            </a:extLst>
          </p:cNvPr>
          <p:cNvSpPr>
            <a:spLocks noGrp="1"/>
          </p:cNvSpPr>
          <p:nvPr>
            <p:ph type="body" sz="quarter" idx="10" hasCustomPrompt="1"/>
          </p:nvPr>
        </p:nvSpPr>
        <p:spPr>
          <a:xfrm>
            <a:off x="1310675" y="5128320"/>
            <a:ext cx="4960160" cy="4187420"/>
          </a:xfrm>
        </p:spPr>
        <p:txBody>
          <a:bodyPr>
            <a:normAutofit/>
          </a:bodyPr>
          <a:lstStyle>
            <a:lvl1pPr>
              <a:defRPr sz="1100"/>
            </a:lvl1pPr>
            <a:lvl2pPr marL="72000" indent="-72000">
              <a:buFont typeface="Calibri" panose="020F0502020204030204" pitchFamily="34" charset="0"/>
              <a:buChar char="‐"/>
              <a:defRPr sz="1100"/>
            </a:lvl2pPr>
            <a:lvl3pPr marL="144000" indent="-72000">
              <a:buFont typeface="Calibri" panose="020F0502020204030204" pitchFamily="34" charset="0"/>
              <a:buChar char="‐"/>
              <a:defRPr sz="1100"/>
            </a:lvl3pPr>
            <a:lvl4pPr marL="216000" indent="-72000">
              <a:buFont typeface="Calibri" panose="020F0502020204030204" pitchFamily="34" charset="0"/>
              <a:buChar char="‐"/>
              <a:defRPr sz="1100"/>
            </a:lvl4pPr>
            <a:lvl5pPr marL="288000" indent="-72000">
              <a:buFont typeface="Calibri" panose="020F0502020204030204" pitchFamily="34" charset="0"/>
              <a:buChar char="‐"/>
              <a:defRPr sz="1100"/>
            </a:lvl5pPr>
          </a:lstStyle>
          <a:p>
            <a:pPr lvl="0"/>
            <a:r>
              <a:rPr lang="nl-NL" dirty="0"/>
              <a:t>Vul hier je inleiding op het programma in...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787586848"/>
      </p:ext>
    </p:extLst>
  </p:cSld>
  <p:clrMapOvr>
    <a:masterClrMapping/>
  </p:clrMapOvr>
  <p:extLst>
    <p:ext uri="{DCECCB84-F9BA-43D5-87BE-67443E8EF086}">
      <p15:sldGuideLst xmlns:p15="http://schemas.microsoft.com/office/powerpoint/2012/main">
        <p15:guide id="1" pos="23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blad #5 (in het wild)">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BE98C7AA-5C75-8377-A5E7-C538DFC649D0}"/>
              </a:ext>
            </a:extLst>
          </p:cNvPr>
          <p:cNvSpPr>
            <a:spLocks noGrp="1"/>
          </p:cNvSpPr>
          <p:nvPr>
            <p:ph type="body" sz="quarter" idx="11" hasCustomPrompt="1"/>
          </p:nvPr>
        </p:nvSpPr>
        <p:spPr>
          <a:xfrm>
            <a:off x="659108" y="2070161"/>
            <a:ext cx="6256910" cy="1216110"/>
          </a:xfrm>
        </p:spPr>
        <p:txBody>
          <a:bodyPr wrap="none">
            <a:noAutofit/>
          </a:bodyPr>
          <a:lstStyle>
            <a:lvl1pPr algn="ctr">
              <a:defRPr sz="7600" b="1">
                <a:solidFill>
                  <a:srgbClr val="FEC700"/>
                </a:solidFill>
                <a:latin typeface="Tahoma" panose="020B0604030504040204" pitchFamily="34" charset="0"/>
                <a:ea typeface="Tahoma" panose="020B0604030504040204" pitchFamily="34" charset="0"/>
                <a:cs typeface="Tahoma" panose="020B0604030504040204" pitchFamily="34" charset="0"/>
              </a:defRPr>
            </a:lvl1pPr>
            <a:lvl2pPr marL="0" indent="0" algn="l" defTabSz="755934" rtl="0" eaLnBrk="1" latinLnBrk="0" hangingPunct="1">
              <a:lnSpc>
                <a:spcPct val="100000"/>
              </a:lnSpc>
              <a:spcBef>
                <a:spcPts val="0"/>
              </a:spcBef>
              <a:buFont typeface="Calibri" panose="020F0502020204030204" pitchFamily="34" charset="0"/>
              <a:buNone/>
              <a:defRPr lang="nl-NL" sz="800" kern="1200" dirty="0" smtClean="0">
                <a:solidFill>
                  <a:schemeClr val="tx1"/>
                </a:solidFill>
                <a:latin typeface="+mn-lt"/>
                <a:ea typeface="+mn-ea"/>
                <a:cs typeface="+mn-cs"/>
              </a:defRPr>
            </a:lvl2pPr>
            <a:lvl3pPr marL="144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3pPr>
            <a:lvl4pPr marL="216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4pPr>
            <a:lvl5pPr marL="288000" indent="-72000" algn="l" defTabSz="755934" rtl="0" eaLnBrk="1" latinLnBrk="0" hangingPunct="1">
              <a:lnSpc>
                <a:spcPct val="100000"/>
              </a:lnSpc>
              <a:spcBef>
                <a:spcPts val="0"/>
              </a:spcBef>
              <a:buFont typeface="Calibri" panose="020F0502020204030204" pitchFamily="34" charset="0"/>
              <a:buChar char="‐"/>
              <a:defRPr lang="nl-NL" sz="800" kern="1200" dirty="0">
                <a:solidFill>
                  <a:schemeClr val="tx1"/>
                </a:solidFill>
                <a:latin typeface="+mn-lt"/>
                <a:ea typeface="+mn-ea"/>
                <a:cs typeface="+mn-cs"/>
              </a:defRPr>
            </a:lvl5pPr>
          </a:lstStyle>
          <a:p>
            <a:pPr lvl="0"/>
            <a:r>
              <a:rPr lang="nl-NL" dirty="0"/>
              <a:t>Activiteit</a:t>
            </a:r>
          </a:p>
        </p:txBody>
      </p:sp>
      <p:sp>
        <p:nvSpPr>
          <p:cNvPr id="5" name="Tijdelijke aanduiding voor tekst 3">
            <a:extLst>
              <a:ext uri="{FF2B5EF4-FFF2-40B4-BE49-F238E27FC236}">
                <a16:creationId xmlns:a16="http://schemas.microsoft.com/office/drawing/2014/main" id="{57EDC853-7D98-758B-BCA5-DE6AE19123BD}"/>
              </a:ext>
            </a:extLst>
          </p:cNvPr>
          <p:cNvSpPr>
            <a:spLocks noGrp="1"/>
          </p:cNvSpPr>
          <p:nvPr>
            <p:ph type="body" sz="quarter" idx="12" hasCustomPrompt="1"/>
          </p:nvPr>
        </p:nvSpPr>
        <p:spPr>
          <a:xfrm>
            <a:off x="659108" y="3170229"/>
            <a:ext cx="6256910" cy="742660"/>
          </a:xfrm>
        </p:spPr>
        <p:txBody>
          <a:bodyPr wrap="none">
            <a:noAutofit/>
          </a:bodyPr>
          <a:lstStyle>
            <a:lvl1pPr algn="ctr">
              <a:defRPr sz="4800" b="1">
                <a:solidFill>
                  <a:schemeClr val="bg1"/>
                </a:solidFill>
                <a:latin typeface="Brush Script MT" panose="03060802040406070304" pitchFamily="66" charset="0"/>
                <a:ea typeface="Tahoma" panose="020B0604030504040204" pitchFamily="34" charset="0"/>
                <a:cs typeface="Tahoma" panose="020B0604030504040204" pitchFamily="34" charset="0"/>
              </a:defRPr>
            </a:lvl1pPr>
            <a:lvl2pPr marL="0" indent="0" algn="l" defTabSz="755934" rtl="0" eaLnBrk="1" latinLnBrk="0" hangingPunct="1">
              <a:lnSpc>
                <a:spcPct val="100000"/>
              </a:lnSpc>
              <a:spcBef>
                <a:spcPts val="0"/>
              </a:spcBef>
              <a:buFont typeface="Calibri" panose="020F0502020204030204" pitchFamily="34" charset="0"/>
              <a:buNone/>
              <a:defRPr lang="nl-NL" sz="800" kern="1200" dirty="0" smtClean="0">
                <a:solidFill>
                  <a:schemeClr val="tx1"/>
                </a:solidFill>
                <a:latin typeface="+mn-lt"/>
                <a:ea typeface="+mn-ea"/>
                <a:cs typeface="+mn-cs"/>
              </a:defRPr>
            </a:lvl2pPr>
            <a:lvl3pPr marL="144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3pPr>
            <a:lvl4pPr marL="216000" indent="-72000" algn="l" defTabSz="755934" rtl="0" eaLnBrk="1" latinLnBrk="0" hangingPunct="1">
              <a:lnSpc>
                <a:spcPct val="100000"/>
              </a:lnSpc>
              <a:spcBef>
                <a:spcPts val="0"/>
              </a:spcBef>
              <a:buFont typeface="Calibri" panose="020F0502020204030204" pitchFamily="34" charset="0"/>
              <a:buChar char="‐"/>
              <a:defRPr lang="nl-NL" sz="800" kern="1200" dirty="0" smtClean="0">
                <a:solidFill>
                  <a:schemeClr val="tx1"/>
                </a:solidFill>
                <a:latin typeface="+mn-lt"/>
                <a:ea typeface="+mn-ea"/>
                <a:cs typeface="+mn-cs"/>
              </a:defRPr>
            </a:lvl4pPr>
            <a:lvl5pPr marL="288000" indent="-72000" algn="l" defTabSz="755934" rtl="0" eaLnBrk="1" latinLnBrk="0" hangingPunct="1">
              <a:lnSpc>
                <a:spcPct val="100000"/>
              </a:lnSpc>
              <a:spcBef>
                <a:spcPts val="0"/>
              </a:spcBef>
              <a:buFont typeface="Calibri" panose="020F0502020204030204" pitchFamily="34" charset="0"/>
              <a:buChar char="‐"/>
              <a:defRPr lang="nl-NL" sz="800" kern="1200" dirty="0">
                <a:solidFill>
                  <a:schemeClr val="tx1"/>
                </a:solidFill>
                <a:latin typeface="+mn-lt"/>
                <a:ea typeface="+mn-ea"/>
                <a:cs typeface="+mn-cs"/>
              </a:defRPr>
            </a:lvl5pPr>
          </a:lstStyle>
          <a:p>
            <a:pPr lvl="0"/>
            <a:r>
              <a:rPr lang="nl-NL" dirty="0"/>
              <a:t>ondertitel of leus</a:t>
            </a:r>
          </a:p>
        </p:txBody>
      </p:sp>
      <p:sp>
        <p:nvSpPr>
          <p:cNvPr id="6" name="Tijdelijke aanduiding voor tekst 3">
            <a:extLst>
              <a:ext uri="{FF2B5EF4-FFF2-40B4-BE49-F238E27FC236}">
                <a16:creationId xmlns:a16="http://schemas.microsoft.com/office/drawing/2014/main" id="{B5BC38C5-B31E-A655-C687-89E74DD77BF6}"/>
              </a:ext>
            </a:extLst>
          </p:cNvPr>
          <p:cNvSpPr>
            <a:spLocks noGrp="1"/>
          </p:cNvSpPr>
          <p:nvPr>
            <p:ph type="body" sz="quarter" idx="10" hasCustomPrompt="1"/>
          </p:nvPr>
        </p:nvSpPr>
        <p:spPr>
          <a:xfrm>
            <a:off x="1310675" y="5128320"/>
            <a:ext cx="4960160" cy="4187420"/>
          </a:xfrm>
        </p:spPr>
        <p:txBody>
          <a:bodyPr>
            <a:normAutofit/>
          </a:bodyPr>
          <a:lstStyle>
            <a:lvl1pPr>
              <a:defRPr sz="1100">
                <a:solidFill>
                  <a:schemeClr val="bg1"/>
                </a:solidFill>
              </a:defRPr>
            </a:lvl1pPr>
            <a:lvl2pPr marL="72000" indent="-72000">
              <a:buFont typeface="Calibri" panose="020F0502020204030204" pitchFamily="34" charset="0"/>
              <a:buChar char="‐"/>
              <a:defRPr sz="1100">
                <a:solidFill>
                  <a:schemeClr val="bg1"/>
                </a:solidFill>
              </a:defRPr>
            </a:lvl2pPr>
            <a:lvl3pPr marL="144000" indent="-72000">
              <a:buFont typeface="Calibri" panose="020F0502020204030204" pitchFamily="34" charset="0"/>
              <a:buChar char="‐"/>
              <a:defRPr sz="1100">
                <a:solidFill>
                  <a:schemeClr val="bg1"/>
                </a:solidFill>
              </a:defRPr>
            </a:lvl3pPr>
            <a:lvl4pPr marL="216000" indent="-72000">
              <a:buFont typeface="Calibri" panose="020F0502020204030204" pitchFamily="34" charset="0"/>
              <a:buChar char="‐"/>
              <a:defRPr sz="1100">
                <a:solidFill>
                  <a:schemeClr val="bg1"/>
                </a:solidFill>
              </a:defRPr>
            </a:lvl4pPr>
            <a:lvl5pPr marL="288000" indent="-72000">
              <a:buFont typeface="Calibri" panose="020F0502020204030204" pitchFamily="34" charset="0"/>
              <a:buChar char="‐"/>
              <a:defRPr sz="1100">
                <a:solidFill>
                  <a:schemeClr val="bg1"/>
                </a:solidFill>
              </a:defRPr>
            </a:lvl5pPr>
          </a:lstStyle>
          <a:p>
            <a:pPr lvl="0"/>
            <a:r>
              <a:rPr lang="nl-NL" dirty="0"/>
              <a:t>Vul hier je inleiding op het programma in...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090622022"/>
      </p:ext>
    </p:extLst>
  </p:cSld>
  <p:clrMapOvr>
    <a:masterClrMapping/>
  </p:clrMapOvr>
  <p:extLst>
    <p:ext uri="{DCECCB84-F9BA-43D5-87BE-67443E8EF086}">
      <p15:sldGuideLst xmlns:p15="http://schemas.microsoft.com/office/powerpoint/2012/main">
        <p15:guide id="1"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amvoorbereiding">
  <p:cSld name="Teamvoorbereiding">
    <p:spTree>
      <p:nvGrpSpPr>
        <p:cNvPr id="1" name="Shape 26"/>
        <p:cNvGrpSpPr/>
        <p:nvPr/>
      </p:nvGrpSpPr>
      <p:grpSpPr>
        <a:xfrm>
          <a:off x="0" y="0"/>
          <a:ext cx="0" cy="0"/>
          <a:chOff x="0" y="0"/>
          <a:chExt cx="0" cy="0"/>
        </a:xfrm>
      </p:grpSpPr>
      <p:pic>
        <p:nvPicPr>
          <p:cNvPr id="27" name="Google Shape;27;p10"/>
          <p:cNvPicPr preferRelativeResize="0"/>
          <p:nvPr/>
        </p:nvPicPr>
        <p:blipFill rotWithShape="1">
          <a:blip r:embed="rId2">
            <a:alphaModFix/>
          </a:blip>
          <a:srcRect l="33" r="32"/>
          <a:stretch/>
        </p:blipFill>
        <p:spPr>
          <a:xfrm>
            <a:off x="0" y="0"/>
            <a:ext cx="7558306" cy="10698353"/>
          </a:xfrm>
          <a:prstGeom prst="rect">
            <a:avLst/>
          </a:prstGeom>
          <a:noFill/>
          <a:ln>
            <a:noFill/>
          </a:ln>
        </p:spPr>
      </p:pic>
      <p:sp>
        <p:nvSpPr>
          <p:cNvPr id="28" name="Google Shape;28;p10"/>
          <p:cNvSpPr txBox="1">
            <a:spLocks noGrp="1"/>
          </p:cNvSpPr>
          <p:nvPr>
            <p:ph type="body" idx="1"/>
          </p:nvPr>
        </p:nvSpPr>
        <p:spPr>
          <a:xfrm>
            <a:off x="971837" y="3025664"/>
            <a:ext cx="5652000" cy="131879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a:lvl2pPr>
            <a:lvl3pPr marL="1371600" lvl="2" indent="-279400" algn="l">
              <a:lnSpc>
                <a:spcPct val="100000"/>
              </a:lnSpc>
              <a:spcBef>
                <a:spcPts val="0"/>
              </a:spcBef>
              <a:spcAft>
                <a:spcPts val="0"/>
              </a:spcAft>
              <a:buClr>
                <a:schemeClr val="dk1"/>
              </a:buClr>
              <a:buSzPts val="800"/>
              <a:buFont typeface="Calibri"/>
              <a:buChar char="‐"/>
              <a:defRPr/>
            </a:lvl3pPr>
            <a:lvl4pPr marL="1828800" lvl="3" indent="-279400" algn="l">
              <a:lnSpc>
                <a:spcPct val="100000"/>
              </a:lnSpc>
              <a:spcBef>
                <a:spcPts val="0"/>
              </a:spcBef>
              <a:spcAft>
                <a:spcPts val="0"/>
              </a:spcAft>
              <a:buClr>
                <a:schemeClr val="dk1"/>
              </a:buClr>
              <a:buSzPts val="800"/>
              <a:buFont typeface="Calibri"/>
              <a:buChar char="‐"/>
              <a:defRPr/>
            </a:lvl4pPr>
            <a:lvl5pPr marL="2286000" lvl="4" indent="-279400" algn="l">
              <a:lnSpc>
                <a:spcPct val="100000"/>
              </a:lnSpc>
              <a:spcBef>
                <a:spcPts val="0"/>
              </a:spcBef>
              <a:spcAft>
                <a:spcPts val="0"/>
              </a:spcAft>
              <a:buClr>
                <a:schemeClr val="dk1"/>
              </a:buClr>
              <a:buSzPts val="800"/>
              <a:buFont typeface="Calibri"/>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9" name="Google Shape;29;p10"/>
          <p:cNvSpPr txBox="1">
            <a:spLocks noGrp="1"/>
          </p:cNvSpPr>
          <p:nvPr>
            <p:ph type="body" idx="2"/>
          </p:nvPr>
        </p:nvSpPr>
        <p:spPr>
          <a:xfrm>
            <a:off x="971837" y="4813363"/>
            <a:ext cx="5652000" cy="19799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0" name="Google Shape;30;p10"/>
          <p:cNvSpPr txBox="1">
            <a:spLocks noGrp="1"/>
          </p:cNvSpPr>
          <p:nvPr>
            <p:ph type="body" idx="3"/>
          </p:nvPr>
        </p:nvSpPr>
        <p:spPr>
          <a:xfrm>
            <a:off x="971837" y="7228823"/>
            <a:ext cx="5652000" cy="162275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1" name="Google Shape;31;p10"/>
          <p:cNvSpPr txBox="1">
            <a:spLocks noGrp="1"/>
          </p:cNvSpPr>
          <p:nvPr>
            <p:ph type="body" idx="4"/>
          </p:nvPr>
        </p:nvSpPr>
        <p:spPr>
          <a:xfrm>
            <a:off x="971837" y="9310249"/>
            <a:ext cx="5652000" cy="86086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a:lvl2pPr>
            <a:lvl3pPr marL="1371600" lvl="2" indent="-279400" algn="l">
              <a:lnSpc>
                <a:spcPct val="100000"/>
              </a:lnSpc>
              <a:spcBef>
                <a:spcPts val="0"/>
              </a:spcBef>
              <a:spcAft>
                <a:spcPts val="0"/>
              </a:spcAft>
              <a:buClr>
                <a:schemeClr val="dk1"/>
              </a:buClr>
              <a:buSzPts val="800"/>
              <a:buFont typeface="Calibri"/>
              <a:buChar char="‒"/>
              <a:defRPr/>
            </a:lvl3pPr>
            <a:lvl4pPr marL="1828800" lvl="3" indent="-279400" algn="l">
              <a:lnSpc>
                <a:spcPct val="100000"/>
              </a:lnSpc>
              <a:spcBef>
                <a:spcPts val="0"/>
              </a:spcBef>
              <a:spcAft>
                <a:spcPts val="0"/>
              </a:spcAft>
              <a:buClr>
                <a:schemeClr val="dk1"/>
              </a:buClr>
              <a:buSzPts val="800"/>
              <a:buFont typeface="Calibri"/>
              <a:buChar char="‒"/>
              <a:defRPr/>
            </a:lvl4pPr>
            <a:lvl5pPr marL="2286000" lvl="4" indent="-279400" algn="l">
              <a:lnSpc>
                <a:spcPct val="100000"/>
              </a:lnSpc>
              <a:spcBef>
                <a:spcPts val="0"/>
              </a:spcBef>
              <a:spcAft>
                <a:spcPts val="0"/>
              </a:spcAft>
              <a:buClr>
                <a:schemeClr val="dk1"/>
              </a:buClr>
              <a:buSzPts val="800"/>
              <a:buFont typeface="Calibri"/>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2" name="Google Shape;32;p10">
            <a:hlinkClick r:id="rId3"/>
          </p:cNvPr>
          <p:cNvSpPr/>
          <p:nvPr/>
        </p:nvSpPr>
        <p:spPr>
          <a:xfrm>
            <a:off x="6361273" y="1562649"/>
            <a:ext cx="429530" cy="158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10">
            <a:hlinkClick r:id="rId4"/>
          </p:cNvPr>
          <p:cNvSpPr/>
          <p:nvPr/>
        </p:nvSpPr>
        <p:spPr>
          <a:xfrm>
            <a:off x="6298029" y="1728224"/>
            <a:ext cx="645174" cy="158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10"/>
          <p:cNvSpPr txBox="1"/>
          <p:nvPr/>
        </p:nvSpPr>
        <p:spPr>
          <a:xfrm>
            <a:off x="7770476" y="2762918"/>
            <a:ext cx="2232000" cy="1130291"/>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b="0" i="0" u="none" strike="noStrike" cap="none">
                <a:solidFill>
                  <a:schemeClr val="dk1"/>
                </a:solidFill>
                <a:latin typeface="Arial"/>
                <a:ea typeface="Arial"/>
                <a:cs typeface="Arial"/>
                <a:sym typeface="Arial"/>
              </a:rPr>
              <a:t>Noteer het verhaal en welke Bijbelteksten worden gebruikt. In principe is het uitgangspunt van elk kliederkerkprogramma een bijbelverhaal. Eventueel kun je ook aansluiten bij bijv. een moment in het jaar of een actueel thema en daar een passend bijbelverhaal bij zoeken. Ook dan duik je als team eerst in het bijbelverhaal.</a:t>
            </a:r>
            <a:endParaRPr/>
          </a:p>
        </p:txBody>
      </p:sp>
      <p:sp>
        <p:nvSpPr>
          <p:cNvPr id="35" name="Google Shape;35;p10"/>
          <p:cNvSpPr txBox="1"/>
          <p:nvPr/>
        </p:nvSpPr>
        <p:spPr>
          <a:xfrm>
            <a:off x="7772400" y="4020720"/>
            <a:ext cx="2232000" cy="2115176"/>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Lees samen met Bijbelverhaal. Hieronder staan gespreksvragen waarmee je als kernteam het thema doordenkt en het programma inhoudelijk en persoonlijk kan voorbereiden. </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a:solidFill>
                  <a:schemeClr val="dk1"/>
                </a:solidFill>
                <a:latin typeface="Arial"/>
                <a:ea typeface="Arial"/>
                <a:cs typeface="Arial"/>
                <a:sym typeface="Arial"/>
              </a:rPr>
              <a:t>Denk aan:</a:t>
            </a:r>
            <a:endParaRPr/>
          </a:p>
          <a:p>
            <a:pPr marL="108000" marR="0" lvl="0" indent="-108000" algn="l" rtl="0">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Over wie / wat gaat het verhaal?</a:t>
            </a:r>
            <a:endParaRPr/>
          </a:p>
          <a:p>
            <a:pPr marL="108000" marR="0" lvl="0" indent="-108000" algn="l" rtl="0">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Wat raakt je als je deze Bijbeltekst leest?</a:t>
            </a:r>
            <a:endParaRPr/>
          </a:p>
          <a:p>
            <a:pPr marL="108000" marR="0" lvl="0" indent="-108000" algn="l" rtl="0">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In welke persoon/situatie in dit verhaal herken jij jezelf het meest?</a:t>
            </a:r>
            <a:endParaRPr/>
          </a:p>
          <a:p>
            <a:pPr marL="108000" marR="0" lvl="0" indent="-108000" algn="l" rtl="0">
              <a:spcBef>
                <a:spcPts val="0"/>
              </a:spcBef>
              <a:spcAft>
                <a:spcPts val="0"/>
              </a:spcAft>
              <a:buClr>
                <a:schemeClr val="dk1"/>
              </a:buClr>
              <a:buSzPts val="800"/>
              <a:buFont typeface="Calibri"/>
              <a:buChar char="‐"/>
            </a:pPr>
            <a:r>
              <a:rPr lang="nl-NL" sz="800">
                <a:solidFill>
                  <a:schemeClr val="dk1"/>
                </a:solidFill>
                <a:latin typeface="Arial"/>
                <a:ea typeface="Arial"/>
                <a:cs typeface="Arial"/>
                <a:sym typeface="Arial"/>
              </a:rPr>
              <a:t>Leef je in de deelnemers van jullie kliederkerk: ‘ Wat zullen zij al weten van dit verhaal? Wat zal dit verhaal mogelijk bij hen oproepen? (Welke associaties, ideeën of emoties?)’</a:t>
            </a:r>
            <a:endParaRPr/>
          </a:p>
        </p:txBody>
      </p:sp>
      <p:sp>
        <p:nvSpPr>
          <p:cNvPr id="36" name="Google Shape;36;p10"/>
          <p:cNvSpPr txBox="1"/>
          <p:nvPr/>
        </p:nvSpPr>
        <p:spPr>
          <a:xfrm>
            <a:off x="7770476" y="6263407"/>
            <a:ext cx="2232000" cy="3100061"/>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Deel het bijbelverhaal op in onderdelen (bijvoorbeeld alinea’s, verzen of gebeurtenissen).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Schrijf ieder onderdeel op een vel papier.</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a:solidFill>
                  <a:schemeClr val="dk1"/>
                </a:solidFill>
                <a:latin typeface="Arial"/>
                <a:ea typeface="Arial"/>
                <a:cs typeface="Arial"/>
                <a:sym typeface="Arial"/>
              </a:rPr>
              <a:t>Brainstorm nu samen over deze onder-delen. Iedereen mag ideeën, thema’s, beelden, woorden, symbolen of werkvormen opschrijven waar je aan moet denken bij de verschillende onderdelen. Dit kun je bijvoorbeeld op plakbriefjes doen die je op de grote vellen plakt.</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a:solidFill>
                  <a:schemeClr val="dk1"/>
                </a:solidFill>
                <a:latin typeface="Arial"/>
                <a:ea typeface="Arial"/>
                <a:cs typeface="Arial"/>
                <a:sym typeface="Arial"/>
              </a:rPr>
              <a:t>Bekijk daarna samen alle ideeën en selecteer de ideeën waarmee je verder aan de slag wilt. Op basis van deze ideeën ga je de ontdek-activiteiten bedenken, en ook hoe je samen gaat vieren en eten. Gebruik daarvoor het ontwerpschema. Zo zorg je dat alles met elkaar samenhangt.</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a:solidFill>
                  <a:schemeClr val="dk1"/>
                </a:solidFill>
                <a:latin typeface="Arial"/>
                <a:ea typeface="Arial"/>
                <a:cs typeface="Arial"/>
                <a:sym typeface="Arial"/>
              </a:rPr>
              <a:t>Maak dan een taakverdeling: wie doet wat om deze kliederkerk tot een succes te maken?</a:t>
            </a:r>
            <a:endParaRPr/>
          </a:p>
        </p:txBody>
      </p:sp>
      <p:sp>
        <p:nvSpPr>
          <p:cNvPr id="37" name="Google Shape;37;p10"/>
          <p:cNvSpPr txBox="1"/>
          <p:nvPr/>
        </p:nvSpPr>
        <p:spPr>
          <a:xfrm>
            <a:off x="7770476" y="9496422"/>
            <a:ext cx="2232000" cy="760959"/>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Betrek ook God in de voorbereiding. Je kunt de tijd nemen om jullie voorbereiding bij God te brengen en daar een zegen over te vragen. Doe dat op een manier die passend is bij jullie.</a:t>
            </a:r>
            <a:endParaRPr/>
          </a:p>
        </p:txBody>
      </p:sp>
      <p:cxnSp>
        <p:nvCxnSpPr>
          <p:cNvPr id="38" name="Google Shape;38;p10"/>
          <p:cNvCxnSpPr>
            <a:stCxn id="34" idx="1"/>
          </p:cNvCxnSpPr>
          <p:nvPr/>
        </p:nvCxnSpPr>
        <p:spPr>
          <a:xfrm rot="10800000">
            <a:off x="7558376" y="3328064"/>
            <a:ext cx="2121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39" name="Google Shape;39;p10"/>
          <p:cNvCxnSpPr>
            <a:stCxn id="35" idx="1"/>
          </p:cNvCxnSpPr>
          <p:nvPr/>
        </p:nvCxnSpPr>
        <p:spPr>
          <a:xfrm rot="10800000">
            <a:off x="7573500" y="5078308"/>
            <a:ext cx="1989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40" name="Google Shape;40;p10"/>
          <p:cNvCxnSpPr>
            <a:stCxn id="36" idx="1"/>
          </p:cNvCxnSpPr>
          <p:nvPr/>
        </p:nvCxnSpPr>
        <p:spPr>
          <a:xfrm rot="10800000">
            <a:off x="7558376" y="7813438"/>
            <a:ext cx="212100" cy="0"/>
          </a:xfrm>
          <a:prstGeom prst="straightConnector1">
            <a:avLst/>
          </a:prstGeom>
          <a:noFill/>
          <a:ln w="19050" cap="flat" cmpd="sng">
            <a:solidFill>
              <a:schemeClr val="dk1"/>
            </a:solidFill>
            <a:prstDash val="solid"/>
            <a:miter lim="800000"/>
            <a:headEnd type="none" w="sm" len="sm"/>
            <a:tailEnd type="triangle" w="med" len="med"/>
          </a:ln>
        </p:spPr>
      </p:cxnSp>
      <p:cxnSp>
        <p:nvCxnSpPr>
          <p:cNvPr id="41" name="Google Shape;41;p10"/>
          <p:cNvCxnSpPr>
            <a:stCxn id="37" idx="1"/>
          </p:cNvCxnSpPr>
          <p:nvPr/>
        </p:nvCxnSpPr>
        <p:spPr>
          <a:xfrm rot="10800000">
            <a:off x="7552376" y="9876902"/>
            <a:ext cx="2181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amen ontdekken">
  <p:cSld name="Samen ontdekken">
    <p:spTree>
      <p:nvGrpSpPr>
        <p:cNvPr id="1" name="Shape 42"/>
        <p:cNvGrpSpPr/>
        <p:nvPr/>
      </p:nvGrpSpPr>
      <p:grpSpPr>
        <a:xfrm>
          <a:off x="0" y="0"/>
          <a:ext cx="0" cy="0"/>
          <a:chOff x="0" y="0"/>
          <a:chExt cx="0" cy="0"/>
        </a:xfrm>
      </p:grpSpPr>
      <p:pic>
        <p:nvPicPr>
          <p:cNvPr id="43" name="Google Shape;43;p11"/>
          <p:cNvPicPr preferRelativeResize="0"/>
          <p:nvPr/>
        </p:nvPicPr>
        <p:blipFill rotWithShape="1">
          <a:blip r:embed="rId2">
            <a:alphaModFix/>
          </a:blip>
          <a:srcRect l="11" r="21"/>
          <a:stretch/>
        </p:blipFill>
        <p:spPr>
          <a:xfrm>
            <a:off x="0" y="0"/>
            <a:ext cx="7557443" cy="10698353"/>
          </a:xfrm>
          <a:prstGeom prst="rect">
            <a:avLst/>
          </a:prstGeom>
          <a:noFill/>
          <a:ln>
            <a:noFill/>
          </a:ln>
        </p:spPr>
      </p:pic>
      <p:sp>
        <p:nvSpPr>
          <p:cNvPr id="44" name="Google Shape;44;p11"/>
          <p:cNvSpPr txBox="1">
            <a:spLocks noGrp="1"/>
          </p:cNvSpPr>
          <p:nvPr>
            <p:ph type="body" idx="1"/>
          </p:nvPr>
        </p:nvSpPr>
        <p:spPr>
          <a:xfrm>
            <a:off x="971837" y="3025665"/>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5" name="Google Shape;45;p11"/>
          <p:cNvSpPr txBox="1">
            <a:spLocks noGrp="1"/>
          </p:cNvSpPr>
          <p:nvPr>
            <p:ph type="body" idx="2"/>
          </p:nvPr>
        </p:nvSpPr>
        <p:spPr>
          <a:xfrm>
            <a:off x="971837" y="3967628"/>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11"/>
          <p:cNvSpPr txBox="1">
            <a:spLocks noGrp="1"/>
          </p:cNvSpPr>
          <p:nvPr>
            <p:ph type="body" idx="3"/>
          </p:nvPr>
        </p:nvSpPr>
        <p:spPr>
          <a:xfrm>
            <a:off x="971837" y="9619408"/>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7" name="Google Shape;47;p11"/>
          <p:cNvSpPr txBox="1">
            <a:spLocks noGrp="1"/>
          </p:cNvSpPr>
          <p:nvPr>
            <p:ph type="body" idx="4"/>
          </p:nvPr>
        </p:nvSpPr>
        <p:spPr>
          <a:xfrm>
            <a:off x="971837" y="5851554"/>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8" name="Google Shape;48;p11"/>
          <p:cNvSpPr txBox="1">
            <a:spLocks noGrp="1"/>
          </p:cNvSpPr>
          <p:nvPr>
            <p:ph type="body" idx="5"/>
          </p:nvPr>
        </p:nvSpPr>
        <p:spPr>
          <a:xfrm>
            <a:off x="971837" y="6793517"/>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9" name="Google Shape;49;p11"/>
          <p:cNvSpPr txBox="1">
            <a:spLocks noGrp="1"/>
          </p:cNvSpPr>
          <p:nvPr>
            <p:ph type="body" idx="6"/>
          </p:nvPr>
        </p:nvSpPr>
        <p:spPr>
          <a:xfrm>
            <a:off x="971837" y="7735480"/>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0" name="Google Shape;50;p11"/>
          <p:cNvSpPr txBox="1">
            <a:spLocks noGrp="1"/>
          </p:cNvSpPr>
          <p:nvPr>
            <p:ph type="body" idx="7"/>
          </p:nvPr>
        </p:nvSpPr>
        <p:spPr>
          <a:xfrm>
            <a:off x="971837" y="8677443"/>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1" name="Google Shape;51;p11"/>
          <p:cNvSpPr txBox="1">
            <a:spLocks noGrp="1"/>
          </p:cNvSpPr>
          <p:nvPr>
            <p:ph type="body" idx="8"/>
          </p:nvPr>
        </p:nvSpPr>
        <p:spPr>
          <a:xfrm>
            <a:off x="971837" y="4909591"/>
            <a:ext cx="5652000" cy="558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2" name="Google Shape;52;p11"/>
          <p:cNvSpPr txBox="1"/>
          <p:nvPr/>
        </p:nvSpPr>
        <p:spPr>
          <a:xfrm>
            <a:off x="7770476" y="2998530"/>
            <a:ext cx="2232000" cy="514738"/>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Vul hier voor jullie overzicht in welke ontdek-activiteiten je gaat doen. Ga na of je genoeg verschillende soorten activiteiten hebt.</a:t>
            </a:r>
            <a:endParaRPr/>
          </a:p>
        </p:txBody>
      </p:sp>
      <p:cxnSp>
        <p:nvCxnSpPr>
          <p:cNvPr id="53" name="Google Shape;53;p11"/>
          <p:cNvCxnSpPr>
            <a:stCxn id="52" idx="1"/>
          </p:cNvCxnSpPr>
          <p:nvPr/>
        </p:nvCxnSpPr>
        <p:spPr>
          <a:xfrm rot="10800000">
            <a:off x="7557476" y="3255899"/>
            <a:ext cx="2130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raatpapier">
  <p:cSld name="Praatpapier">
    <p:spTree>
      <p:nvGrpSpPr>
        <p:cNvPr id="1" name="Shape 54"/>
        <p:cNvGrpSpPr/>
        <p:nvPr/>
      </p:nvGrpSpPr>
      <p:grpSpPr>
        <a:xfrm>
          <a:off x="0" y="0"/>
          <a:ext cx="0" cy="0"/>
          <a:chOff x="0" y="0"/>
          <a:chExt cx="0" cy="0"/>
        </a:xfrm>
      </p:grpSpPr>
      <p:pic>
        <p:nvPicPr>
          <p:cNvPr id="55" name="Google Shape;55;p12"/>
          <p:cNvPicPr preferRelativeResize="0"/>
          <p:nvPr/>
        </p:nvPicPr>
        <p:blipFill rotWithShape="1">
          <a:blip r:embed="rId2">
            <a:alphaModFix/>
          </a:blip>
          <a:srcRect l="41" r="41"/>
          <a:stretch/>
        </p:blipFill>
        <p:spPr>
          <a:xfrm>
            <a:off x="0" y="0"/>
            <a:ext cx="7557034" cy="10698353"/>
          </a:xfrm>
          <a:prstGeom prst="rect">
            <a:avLst/>
          </a:prstGeom>
          <a:noFill/>
          <a:ln>
            <a:noFill/>
          </a:ln>
        </p:spPr>
      </p:pic>
      <p:sp>
        <p:nvSpPr>
          <p:cNvPr id="56" name="Google Shape;56;p12"/>
          <p:cNvSpPr txBox="1">
            <a:spLocks noGrp="1"/>
          </p:cNvSpPr>
          <p:nvPr>
            <p:ph type="body" idx="1"/>
          </p:nvPr>
        </p:nvSpPr>
        <p:spPr>
          <a:xfrm>
            <a:off x="971837" y="3108789"/>
            <a:ext cx="5652000" cy="36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7" name="Google Shape;57;p12"/>
          <p:cNvSpPr txBox="1">
            <a:spLocks noGrp="1"/>
          </p:cNvSpPr>
          <p:nvPr>
            <p:ph type="body" idx="2"/>
          </p:nvPr>
        </p:nvSpPr>
        <p:spPr>
          <a:xfrm>
            <a:off x="971837" y="3892817"/>
            <a:ext cx="5652000" cy="756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8" name="Google Shape;58;p12"/>
          <p:cNvSpPr txBox="1">
            <a:spLocks noGrp="1"/>
          </p:cNvSpPr>
          <p:nvPr>
            <p:ph type="body" idx="3"/>
          </p:nvPr>
        </p:nvSpPr>
        <p:spPr>
          <a:xfrm>
            <a:off x="971837" y="8976902"/>
            <a:ext cx="5652000" cy="120988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59" name="Google Shape;59;p12"/>
          <p:cNvSpPr txBox="1">
            <a:spLocks noGrp="1"/>
          </p:cNvSpPr>
          <p:nvPr>
            <p:ph type="body" idx="4"/>
          </p:nvPr>
        </p:nvSpPr>
        <p:spPr>
          <a:xfrm>
            <a:off x="971837" y="6363393"/>
            <a:ext cx="5652000" cy="63617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60" name="Google Shape;60;p12"/>
          <p:cNvSpPr txBox="1">
            <a:spLocks noGrp="1"/>
          </p:cNvSpPr>
          <p:nvPr>
            <p:ph type="body" idx="5"/>
          </p:nvPr>
        </p:nvSpPr>
        <p:spPr>
          <a:xfrm>
            <a:off x="971837" y="7853628"/>
            <a:ext cx="5652000" cy="71016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61" name="Google Shape;61;p12"/>
          <p:cNvSpPr txBox="1">
            <a:spLocks noGrp="1"/>
          </p:cNvSpPr>
          <p:nvPr>
            <p:ph type="body" idx="6"/>
          </p:nvPr>
        </p:nvSpPr>
        <p:spPr>
          <a:xfrm>
            <a:off x="971837" y="5034279"/>
            <a:ext cx="5652000" cy="936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62" name="Google Shape;62;p12">
            <a:hlinkClick r:id="rId3"/>
          </p:cNvPr>
          <p:cNvSpPr/>
          <p:nvPr/>
        </p:nvSpPr>
        <p:spPr>
          <a:xfrm>
            <a:off x="6087216" y="1261801"/>
            <a:ext cx="645174" cy="158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3" name="Google Shape;63;p12"/>
          <p:cNvSpPr txBox="1"/>
          <p:nvPr/>
        </p:nvSpPr>
        <p:spPr>
          <a:xfrm>
            <a:off x="7770476" y="3907322"/>
            <a:ext cx="2232000" cy="391628"/>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Het vers of stuk tekst dat bij deze activiteiten past.</a:t>
            </a:r>
            <a:endParaRPr/>
          </a:p>
        </p:txBody>
      </p:sp>
      <p:cxnSp>
        <p:nvCxnSpPr>
          <p:cNvPr id="64" name="Google Shape;64;p12"/>
          <p:cNvCxnSpPr>
            <a:stCxn id="63" idx="1"/>
          </p:cNvCxnSpPr>
          <p:nvPr/>
        </p:nvCxnSpPr>
        <p:spPr>
          <a:xfrm rot="10800000">
            <a:off x="7557176" y="4103136"/>
            <a:ext cx="213300" cy="0"/>
          </a:xfrm>
          <a:prstGeom prst="straightConnector1">
            <a:avLst/>
          </a:prstGeom>
          <a:noFill/>
          <a:ln w="19050" cap="flat" cmpd="sng">
            <a:solidFill>
              <a:schemeClr val="dk1"/>
            </a:solidFill>
            <a:prstDash val="solid"/>
            <a:miter lim="800000"/>
            <a:headEnd type="none" w="sm" len="sm"/>
            <a:tailEnd type="triangle" w="med" len="med"/>
          </a:ln>
        </p:spPr>
      </p:cxnSp>
      <p:sp>
        <p:nvSpPr>
          <p:cNvPr id="65" name="Google Shape;65;p12"/>
          <p:cNvSpPr txBox="1"/>
          <p:nvPr/>
        </p:nvSpPr>
        <p:spPr>
          <a:xfrm>
            <a:off x="7770476" y="5034279"/>
            <a:ext cx="2232000" cy="268517"/>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Een stapsgewijze uitleg van de activiteit.</a:t>
            </a:r>
            <a:endParaRPr/>
          </a:p>
        </p:txBody>
      </p:sp>
      <p:cxnSp>
        <p:nvCxnSpPr>
          <p:cNvPr id="66" name="Google Shape;66;p12"/>
          <p:cNvCxnSpPr>
            <a:stCxn id="65" idx="1"/>
          </p:cNvCxnSpPr>
          <p:nvPr/>
        </p:nvCxnSpPr>
        <p:spPr>
          <a:xfrm rot="10800000">
            <a:off x="7559576" y="5168538"/>
            <a:ext cx="210900" cy="0"/>
          </a:xfrm>
          <a:prstGeom prst="straightConnector1">
            <a:avLst/>
          </a:prstGeom>
          <a:noFill/>
          <a:ln w="19050" cap="flat" cmpd="sng">
            <a:solidFill>
              <a:schemeClr val="dk1"/>
            </a:solidFill>
            <a:prstDash val="solid"/>
            <a:miter lim="800000"/>
            <a:headEnd type="none" w="sm" len="sm"/>
            <a:tailEnd type="triangle" w="med" len="med"/>
          </a:ln>
        </p:spPr>
      </p:cxnSp>
      <p:sp>
        <p:nvSpPr>
          <p:cNvPr id="67" name="Google Shape;67;p12"/>
          <p:cNvSpPr txBox="1"/>
          <p:nvPr/>
        </p:nvSpPr>
        <p:spPr>
          <a:xfrm>
            <a:off x="7770476" y="6363393"/>
            <a:ext cx="2232000" cy="637849"/>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Vragen om te bespreken bij de activiteit. Let er op dat het open vragen zijn, waarmee de deelnemers zelf een betekenis kunnen ontdekken.</a:t>
            </a:r>
            <a:endParaRPr/>
          </a:p>
        </p:txBody>
      </p:sp>
      <p:cxnSp>
        <p:nvCxnSpPr>
          <p:cNvPr id="68" name="Google Shape;68;p12"/>
          <p:cNvCxnSpPr>
            <a:stCxn id="67" idx="1"/>
          </p:cNvCxnSpPr>
          <p:nvPr/>
        </p:nvCxnSpPr>
        <p:spPr>
          <a:xfrm rot="10800000">
            <a:off x="7559576" y="6682318"/>
            <a:ext cx="210900" cy="0"/>
          </a:xfrm>
          <a:prstGeom prst="straightConnector1">
            <a:avLst/>
          </a:prstGeom>
          <a:noFill/>
          <a:ln w="19050" cap="flat" cmpd="sng">
            <a:solidFill>
              <a:schemeClr val="dk1"/>
            </a:solidFill>
            <a:prstDash val="solid"/>
            <a:miter lim="800000"/>
            <a:headEnd type="none" w="sm" len="sm"/>
            <a:tailEnd type="triangle" w="med" len="med"/>
          </a:ln>
        </p:spPr>
      </p:cxnSp>
      <p:sp>
        <p:nvSpPr>
          <p:cNvPr id="69" name="Google Shape;69;p12"/>
          <p:cNvSpPr txBox="1"/>
          <p:nvPr/>
        </p:nvSpPr>
        <p:spPr>
          <a:xfrm>
            <a:off x="7770476" y="7853628"/>
            <a:ext cx="2232000" cy="268517"/>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Alles wat je nodig hebt voor de activiteiten.</a:t>
            </a:r>
            <a:endParaRPr/>
          </a:p>
        </p:txBody>
      </p:sp>
      <p:cxnSp>
        <p:nvCxnSpPr>
          <p:cNvPr id="70" name="Google Shape;70;p12"/>
          <p:cNvCxnSpPr>
            <a:stCxn id="69" idx="1"/>
          </p:cNvCxnSpPr>
          <p:nvPr/>
        </p:nvCxnSpPr>
        <p:spPr>
          <a:xfrm rot="10800000">
            <a:off x="7557176" y="7987887"/>
            <a:ext cx="213300" cy="0"/>
          </a:xfrm>
          <a:prstGeom prst="straightConnector1">
            <a:avLst/>
          </a:prstGeom>
          <a:noFill/>
          <a:ln w="19050" cap="flat" cmpd="sng">
            <a:solidFill>
              <a:schemeClr val="dk1"/>
            </a:solidFill>
            <a:prstDash val="solid"/>
            <a:miter lim="800000"/>
            <a:headEnd type="none" w="sm" len="sm"/>
            <a:tailEnd type="triangle" w="med" len="med"/>
          </a:ln>
        </p:spPr>
      </p:cxnSp>
      <p:sp>
        <p:nvSpPr>
          <p:cNvPr id="71" name="Google Shape;71;p12"/>
          <p:cNvSpPr txBox="1"/>
          <p:nvPr/>
        </p:nvSpPr>
        <p:spPr>
          <a:xfrm>
            <a:off x="7770476" y="8976902"/>
            <a:ext cx="2232000" cy="760959"/>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Toelichting bij de link tussen de activiteit en het bijbelverhaal. Wat wil je mensen laten ervaren, meegeven of ze over laten nadenken? Deze informatie is voor in het achterhoofd van de vrijwilliger.</a:t>
            </a:r>
            <a:endParaRPr/>
          </a:p>
        </p:txBody>
      </p:sp>
      <p:cxnSp>
        <p:nvCxnSpPr>
          <p:cNvPr id="72" name="Google Shape;72;p12"/>
          <p:cNvCxnSpPr>
            <a:stCxn id="71" idx="1"/>
          </p:cNvCxnSpPr>
          <p:nvPr/>
        </p:nvCxnSpPr>
        <p:spPr>
          <a:xfrm rot="10800000">
            <a:off x="7557176" y="9357382"/>
            <a:ext cx="2133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en vieren">
  <p:cSld name="Samen vieren">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a:alphaModFix/>
          </a:blip>
          <a:srcRect l="42" r="41"/>
          <a:stretch/>
        </p:blipFill>
        <p:spPr>
          <a:xfrm>
            <a:off x="0" y="0"/>
            <a:ext cx="7556852" cy="10698353"/>
          </a:xfrm>
          <a:prstGeom prst="rect">
            <a:avLst/>
          </a:prstGeom>
          <a:noFill/>
          <a:ln>
            <a:noFill/>
          </a:ln>
        </p:spPr>
      </p:pic>
      <p:sp>
        <p:nvSpPr>
          <p:cNvPr id="75" name="Google Shape;75;p13"/>
          <p:cNvSpPr txBox="1">
            <a:spLocks noGrp="1"/>
          </p:cNvSpPr>
          <p:nvPr>
            <p:ph type="body" idx="1"/>
          </p:nvPr>
        </p:nvSpPr>
        <p:spPr>
          <a:xfrm>
            <a:off x="971837" y="4553390"/>
            <a:ext cx="5652000" cy="2136099"/>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6" name="Google Shape;76;p13"/>
          <p:cNvSpPr txBox="1">
            <a:spLocks noGrp="1"/>
          </p:cNvSpPr>
          <p:nvPr>
            <p:ph type="body" idx="2"/>
          </p:nvPr>
        </p:nvSpPr>
        <p:spPr>
          <a:xfrm>
            <a:off x="971837" y="8665020"/>
            <a:ext cx="5652000" cy="1512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7" name="Google Shape;77;p13"/>
          <p:cNvSpPr txBox="1">
            <a:spLocks noGrp="1"/>
          </p:cNvSpPr>
          <p:nvPr>
            <p:ph type="body" idx="3"/>
          </p:nvPr>
        </p:nvSpPr>
        <p:spPr>
          <a:xfrm>
            <a:off x="971837" y="7153018"/>
            <a:ext cx="5652000" cy="1048472"/>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8" name="Google Shape;78;p13"/>
          <p:cNvSpPr txBox="1">
            <a:spLocks noGrp="1"/>
          </p:cNvSpPr>
          <p:nvPr>
            <p:ph type="body" idx="4"/>
          </p:nvPr>
        </p:nvSpPr>
        <p:spPr>
          <a:xfrm>
            <a:off x="971837" y="3025665"/>
            <a:ext cx="5652000" cy="1064196"/>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9" name="Google Shape;79;p13"/>
          <p:cNvSpPr txBox="1"/>
          <p:nvPr/>
        </p:nvSpPr>
        <p:spPr>
          <a:xfrm>
            <a:off x="7770476" y="4545921"/>
            <a:ext cx="2232000" cy="1376513"/>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Bedenk op welke manier je dit verhaal tot leven wil laten komen. Soms leent het zich om creatief te verbeelden, een andere keer om juist voor te lezen. Je kunt bijvoorbeeld gebruik maken van een verteltafel. Je kunt een toneelstuk doen, een filmpje laten zien of juist buiten vieren. Brainstorm hierover met elkaar. Hoe kun je de resultaten van de ontdekactiviteiten een plek geven in de viering?</a:t>
            </a:r>
            <a:endParaRPr/>
          </a:p>
        </p:txBody>
      </p:sp>
      <p:cxnSp>
        <p:nvCxnSpPr>
          <p:cNvPr id="80" name="Google Shape;80;p13"/>
          <p:cNvCxnSpPr>
            <a:stCxn id="79" idx="1"/>
          </p:cNvCxnSpPr>
          <p:nvPr/>
        </p:nvCxnSpPr>
        <p:spPr>
          <a:xfrm rot="10800000">
            <a:off x="7556876" y="5234178"/>
            <a:ext cx="213600" cy="0"/>
          </a:xfrm>
          <a:prstGeom prst="straightConnector1">
            <a:avLst/>
          </a:prstGeom>
          <a:noFill/>
          <a:ln w="19050" cap="flat" cmpd="sng">
            <a:solidFill>
              <a:schemeClr val="dk1"/>
            </a:solidFill>
            <a:prstDash val="solid"/>
            <a:miter lim="800000"/>
            <a:headEnd type="none" w="sm" len="sm"/>
            <a:tailEnd type="triangle" w="med" len="med"/>
          </a:ln>
        </p:spPr>
      </p:cxnSp>
      <p:sp>
        <p:nvSpPr>
          <p:cNvPr id="81" name="Google Shape;81;p13"/>
          <p:cNvSpPr txBox="1"/>
          <p:nvPr/>
        </p:nvSpPr>
        <p:spPr>
          <a:xfrm>
            <a:off x="7772400" y="8665020"/>
            <a:ext cx="2232000" cy="1253402"/>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Bedenk met elkaar welke vorm passend is bij jullie. Denk aan gebeden die al uitgeschreven zijn, het neerzetten van een gebedsbox waar iedereen kaartjes in kan doen, het aansteken van een kaars, of een andere symbolische handeling.</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Na het gebed kun je ook een zegen uitspreken of uitbeelden, bijvoorbeeld door middel van de parachute.</a:t>
            </a:r>
            <a:endParaRPr/>
          </a:p>
        </p:txBody>
      </p:sp>
      <p:cxnSp>
        <p:nvCxnSpPr>
          <p:cNvPr id="82" name="Google Shape;82;p13"/>
          <p:cNvCxnSpPr>
            <a:stCxn id="81" idx="1"/>
          </p:cNvCxnSpPr>
          <p:nvPr/>
        </p:nvCxnSpPr>
        <p:spPr>
          <a:xfrm rot="10800000">
            <a:off x="7560300" y="9291721"/>
            <a:ext cx="212100" cy="0"/>
          </a:xfrm>
          <a:prstGeom prst="straightConnector1">
            <a:avLst/>
          </a:prstGeom>
          <a:noFill/>
          <a:ln w="19050" cap="flat" cmpd="sng">
            <a:solidFill>
              <a:schemeClr val="dk1"/>
            </a:solidFill>
            <a:prstDash val="solid"/>
            <a:miter lim="800000"/>
            <a:headEnd type="none" w="sm" len="sm"/>
            <a:tailEnd type="triangle" w="med" len="med"/>
          </a:ln>
        </p:spPr>
      </p:cxnSp>
      <p:sp>
        <p:nvSpPr>
          <p:cNvPr id="83" name="Google Shape;83;p13"/>
          <p:cNvSpPr txBox="1"/>
          <p:nvPr/>
        </p:nvSpPr>
        <p:spPr>
          <a:xfrm>
            <a:off x="7772400" y="7153018"/>
            <a:ext cx="2232000" cy="884070"/>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a:solidFill>
                  <a:schemeClr val="dk1"/>
                </a:solidFill>
                <a:latin typeface="Arial"/>
                <a:ea typeface="Arial"/>
                <a:cs typeface="Arial"/>
                <a:sym typeface="Arial"/>
              </a:rPr>
              <a:t>Noteer welke liederen jullie willen zingen. Denk aan liedjes die leuk zijn én makkelijk te zingen zijn voor kinderen én volwassenen, waarbij je kunt dansen en bewegen, denk bijvoorbeeld aan het Kliederkerklied.</a:t>
            </a:r>
            <a:endParaRPr/>
          </a:p>
        </p:txBody>
      </p:sp>
      <p:cxnSp>
        <p:nvCxnSpPr>
          <p:cNvPr id="84" name="Google Shape;84;p13"/>
          <p:cNvCxnSpPr>
            <a:stCxn id="83" idx="1"/>
          </p:cNvCxnSpPr>
          <p:nvPr/>
        </p:nvCxnSpPr>
        <p:spPr>
          <a:xfrm rot="10800000">
            <a:off x="7520400" y="7595053"/>
            <a:ext cx="2520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amen eten">
  <p:cSld name="Samen eten">
    <p:spTree>
      <p:nvGrpSpPr>
        <p:cNvPr id="1" name="Shape 85"/>
        <p:cNvGrpSpPr/>
        <p:nvPr/>
      </p:nvGrpSpPr>
      <p:grpSpPr>
        <a:xfrm>
          <a:off x="0" y="0"/>
          <a:ext cx="0" cy="0"/>
          <a:chOff x="0" y="0"/>
          <a:chExt cx="0" cy="0"/>
        </a:xfrm>
      </p:grpSpPr>
      <p:pic>
        <p:nvPicPr>
          <p:cNvPr id="86" name="Google Shape;86;p14"/>
          <p:cNvPicPr preferRelativeResize="0"/>
          <p:nvPr/>
        </p:nvPicPr>
        <p:blipFill rotWithShape="1">
          <a:blip r:embed="rId2">
            <a:alphaModFix/>
          </a:blip>
          <a:srcRect l="43" r="42"/>
          <a:stretch/>
        </p:blipFill>
        <p:spPr>
          <a:xfrm>
            <a:off x="0" y="0"/>
            <a:ext cx="7556746" cy="10698353"/>
          </a:xfrm>
          <a:prstGeom prst="rect">
            <a:avLst/>
          </a:prstGeom>
          <a:noFill/>
          <a:ln>
            <a:noFill/>
          </a:ln>
        </p:spPr>
      </p:pic>
      <p:sp>
        <p:nvSpPr>
          <p:cNvPr id="87" name="Google Shape;87;p14"/>
          <p:cNvSpPr txBox="1">
            <a:spLocks noGrp="1"/>
          </p:cNvSpPr>
          <p:nvPr>
            <p:ph type="body" idx="1"/>
          </p:nvPr>
        </p:nvSpPr>
        <p:spPr>
          <a:xfrm>
            <a:off x="4032249" y="3025665"/>
            <a:ext cx="2591587" cy="713664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8" name="Google Shape;88;p14"/>
          <p:cNvSpPr txBox="1">
            <a:spLocks noGrp="1"/>
          </p:cNvSpPr>
          <p:nvPr>
            <p:ph type="body" idx="2"/>
          </p:nvPr>
        </p:nvSpPr>
        <p:spPr>
          <a:xfrm>
            <a:off x="971837" y="3025665"/>
            <a:ext cx="2592101" cy="713664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9" name="Google Shape;89;p14"/>
          <p:cNvSpPr txBox="1"/>
          <p:nvPr/>
        </p:nvSpPr>
        <p:spPr>
          <a:xfrm>
            <a:off x="7770476" y="3025665"/>
            <a:ext cx="2232000" cy="2115176"/>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b="1">
                <a:solidFill>
                  <a:schemeClr val="dk1"/>
                </a:solidFill>
                <a:latin typeface="Arial"/>
                <a:ea typeface="Arial"/>
                <a:cs typeface="Arial"/>
                <a:sym typeface="Arial"/>
              </a:rPr>
              <a:t>VORM VAN DE MAALTIJD</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Kies een vorm die passend is bij jullie. </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Denk aan een heerlijke maaltijd die je voorschotelt, een high tea, creatieve hapjes, iedereen vragen wat mee te nemen, een buffet met gerechten uit verschillende culturen of juist een simpele maaltijd. </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Het is ook leuk om het verhaal of thema van de kliederkerk terug te laten komen in het eten.</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b="1">
                <a:solidFill>
                  <a:schemeClr val="dk1"/>
                </a:solidFill>
                <a:latin typeface="Arial"/>
                <a:ea typeface="Arial"/>
                <a:cs typeface="Arial"/>
                <a:sym typeface="Arial"/>
              </a:rPr>
              <a:t>BENODIGDHEDEN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Alles wat je nodig hebt voor het organiseren van de maaltijd, vul het aan met een taakverdeling.</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p:txBody>
      </p:sp>
      <p:cxnSp>
        <p:nvCxnSpPr>
          <p:cNvPr id="90" name="Google Shape;90;p14"/>
          <p:cNvCxnSpPr>
            <a:stCxn id="89" idx="1"/>
          </p:cNvCxnSpPr>
          <p:nvPr/>
        </p:nvCxnSpPr>
        <p:spPr>
          <a:xfrm rot="10800000">
            <a:off x="7556876" y="4083253"/>
            <a:ext cx="2136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twerpschema">
  <p:cSld name="Ontwerpschema">
    <p:spTree>
      <p:nvGrpSpPr>
        <p:cNvPr id="1" name="Shape 91"/>
        <p:cNvGrpSpPr/>
        <p:nvPr/>
      </p:nvGrpSpPr>
      <p:grpSpPr>
        <a:xfrm>
          <a:off x="0" y="0"/>
          <a:ext cx="0" cy="0"/>
          <a:chOff x="0" y="0"/>
          <a:chExt cx="0" cy="0"/>
        </a:xfrm>
      </p:grpSpPr>
      <p:pic>
        <p:nvPicPr>
          <p:cNvPr id="92" name="Google Shape;92;p15"/>
          <p:cNvPicPr preferRelativeResize="0"/>
          <p:nvPr/>
        </p:nvPicPr>
        <p:blipFill rotWithShape="1">
          <a:blip r:embed="rId2">
            <a:alphaModFix/>
          </a:blip>
          <a:srcRect l="21" r="22"/>
          <a:stretch/>
        </p:blipFill>
        <p:spPr>
          <a:xfrm>
            <a:off x="0" y="0"/>
            <a:ext cx="7556746" cy="10698353"/>
          </a:xfrm>
          <a:prstGeom prst="rect">
            <a:avLst/>
          </a:prstGeom>
          <a:noFill/>
          <a:ln>
            <a:noFill/>
          </a:ln>
        </p:spPr>
      </p:pic>
      <p:sp>
        <p:nvSpPr>
          <p:cNvPr id="93" name="Google Shape;93;p15"/>
          <p:cNvSpPr txBox="1">
            <a:spLocks noGrp="1"/>
          </p:cNvSpPr>
          <p:nvPr>
            <p:ph type="body" idx="1"/>
          </p:nvPr>
        </p:nvSpPr>
        <p:spPr>
          <a:xfrm>
            <a:off x="2377439" y="5881255"/>
            <a:ext cx="2851265" cy="76061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4" name="Google Shape;94;p15"/>
          <p:cNvSpPr txBox="1">
            <a:spLocks noGrp="1"/>
          </p:cNvSpPr>
          <p:nvPr>
            <p:ph type="body" idx="2"/>
          </p:nvPr>
        </p:nvSpPr>
        <p:spPr>
          <a:xfrm>
            <a:off x="971837" y="3025665"/>
            <a:ext cx="2598479" cy="31922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5" name="Google Shape;95;p15"/>
          <p:cNvSpPr txBox="1">
            <a:spLocks noGrp="1"/>
          </p:cNvSpPr>
          <p:nvPr>
            <p:ph type="body" idx="3"/>
          </p:nvPr>
        </p:nvSpPr>
        <p:spPr>
          <a:xfrm>
            <a:off x="4025358" y="3025665"/>
            <a:ext cx="2598479" cy="319225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6" name="Google Shape;96;p15"/>
          <p:cNvSpPr txBox="1">
            <a:spLocks noGrp="1"/>
          </p:cNvSpPr>
          <p:nvPr>
            <p:ph type="body" idx="4"/>
          </p:nvPr>
        </p:nvSpPr>
        <p:spPr>
          <a:xfrm>
            <a:off x="971837" y="6802414"/>
            <a:ext cx="2598479" cy="3384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7" name="Google Shape;97;p15"/>
          <p:cNvSpPr txBox="1">
            <a:spLocks noGrp="1"/>
          </p:cNvSpPr>
          <p:nvPr>
            <p:ph type="body" idx="5"/>
          </p:nvPr>
        </p:nvSpPr>
        <p:spPr>
          <a:xfrm>
            <a:off x="4025358" y="6802414"/>
            <a:ext cx="2598479" cy="3384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chemeClr val="dk1"/>
              </a:buClr>
              <a:buSzPts val="800"/>
              <a:buNone/>
              <a:defRPr/>
            </a:lvl1pPr>
            <a:lvl2pPr marL="914400" lvl="1"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2pPr>
            <a:lvl3pPr marL="1371600" lvl="2"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3pPr>
            <a:lvl4pPr marL="1828800" lvl="3"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4pPr>
            <a:lvl5pPr marL="2286000" lvl="4" indent="-279400" algn="l">
              <a:lnSpc>
                <a:spcPct val="100000"/>
              </a:lnSpc>
              <a:spcBef>
                <a:spcPts val="0"/>
              </a:spcBef>
              <a:spcAft>
                <a:spcPts val="0"/>
              </a:spcAft>
              <a:buClr>
                <a:schemeClr val="dk1"/>
              </a:buClr>
              <a:buSzPts val="800"/>
              <a:buFont typeface="Calibri"/>
              <a:buChar char="‐"/>
              <a:defRPr sz="800">
                <a:solidFill>
                  <a:schemeClr val="dk1"/>
                </a:solidFill>
                <a:latin typeface="Arial"/>
                <a:ea typeface="Arial"/>
                <a:cs typeface="Arial"/>
                <a:sym typeface="Arial"/>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98" name="Google Shape;98;p15"/>
          <p:cNvSpPr txBox="1"/>
          <p:nvPr/>
        </p:nvSpPr>
        <p:spPr>
          <a:xfrm>
            <a:off x="7770476" y="3025665"/>
            <a:ext cx="2232000" cy="1745844"/>
          </a:xfrm>
          <a:prstGeom prst="rect">
            <a:avLst/>
          </a:prstGeom>
          <a:solidFill>
            <a:schemeClr val="lt1"/>
          </a:solidFill>
          <a:ln>
            <a:noFill/>
          </a:ln>
        </p:spPr>
        <p:txBody>
          <a:bodyPr spcFirstLastPara="1" wrap="square" lIns="108000" tIns="72000" rIns="108000" bIns="72000" anchor="t" anchorCtr="0">
            <a:spAutoFit/>
          </a:bodyPr>
          <a:lstStyle/>
          <a:p>
            <a:pPr marL="0" marR="0" lvl="0" indent="0" algn="l" rtl="0">
              <a:spcBef>
                <a:spcPts val="0"/>
              </a:spcBef>
              <a:spcAft>
                <a:spcPts val="0"/>
              </a:spcAft>
              <a:buNone/>
            </a:pPr>
            <a:r>
              <a:rPr lang="nl-NL" sz="800" b="1">
                <a:solidFill>
                  <a:schemeClr val="dk1"/>
                </a:solidFill>
                <a:latin typeface="Arial"/>
                <a:ea typeface="Arial"/>
                <a:cs typeface="Arial"/>
                <a:sym typeface="Arial"/>
              </a:rPr>
              <a:t>TEAMVOORBEREIDING</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Thema’s, woorden, symbolen.</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b="1">
                <a:solidFill>
                  <a:schemeClr val="dk1"/>
                </a:solidFill>
                <a:latin typeface="Arial"/>
                <a:ea typeface="Arial"/>
                <a:cs typeface="Arial"/>
                <a:sym typeface="Arial"/>
              </a:rPr>
              <a:t>SAMEN ONTDEKKEN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Activiteiten</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b="1">
                <a:solidFill>
                  <a:schemeClr val="dk1"/>
                </a:solidFill>
                <a:latin typeface="Arial"/>
                <a:ea typeface="Arial"/>
                <a:cs typeface="Arial"/>
                <a:sym typeface="Arial"/>
              </a:rPr>
              <a:t>SAMEN VIEREN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Manieren om het verhaal te delen.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Liederen.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Gebedsvormen.</a:t>
            </a:r>
            <a:endParaRPr/>
          </a:p>
          <a:p>
            <a:pPr marL="0" marR="0" lvl="0" indent="0" algn="l" rtl="0">
              <a:spcBef>
                <a:spcPts val="0"/>
              </a:spcBef>
              <a:spcAft>
                <a:spcPts val="0"/>
              </a:spcAft>
              <a:buNone/>
            </a:pPr>
            <a:endParaRPr sz="800">
              <a:solidFill>
                <a:schemeClr val="dk1"/>
              </a:solidFill>
              <a:latin typeface="Arial"/>
              <a:ea typeface="Arial"/>
              <a:cs typeface="Arial"/>
              <a:sym typeface="Arial"/>
            </a:endParaRPr>
          </a:p>
          <a:p>
            <a:pPr marL="0" marR="0" lvl="0" indent="0" algn="l" rtl="0">
              <a:spcBef>
                <a:spcPts val="0"/>
              </a:spcBef>
              <a:spcAft>
                <a:spcPts val="0"/>
              </a:spcAft>
              <a:buNone/>
            </a:pPr>
            <a:r>
              <a:rPr lang="nl-NL" sz="800" b="1">
                <a:solidFill>
                  <a:schemeClr val="dk1"/>
                </a:solidFill>
                <a:latin typeface="Arial"/>
                <a:ea typeface="Arial"/>
                <a:cs typeface="Arial"/>
                <a:sym typeface="Arial"/>
              </a:rPr>
              <a:t>SAMEN ETEN</a:t>
            </a:r>
            <a:endParaRPr/>
          </a:p>
          <a:p>
            <a:pPr marL="0" marR="0" lvl="0" indent="0" algn="l" rtl="0">
              <a:spcBef>
                <a:spcPts val="0"/>
              </a:spcBef>
              <a:spcAft>
                <a:spcPts val="0"/>
              </a:spcAft>
              <a:buNone/>
            </a:pPr>
            <a:r>
              <a:rPr lang="nl-NL" sz="800">
                <a:solidFill>
                  <a:schemeClr val="dk1"/>
                </a:solidFill>
                <a:latin typeface="Arial"/>
                <a:ea typeface="Arial"/>
                <a:cs typeface="Arial"/>
                <a:sym typeface="Arial"/>
              </a:rPr>
              <a:t>Ideeën voor de maaltijd.</a:t>
            </a:r>
            <a:endParaRPr/>
          </a:p>
        </p:txBody>
      </p:sp>
      <p:cxnSp>
        <p:nvCxnSpPr>
          <p:cNvPr id="99" name="Google Shape;99;p15"/>
          <p:cNvCxnSpPr>
            <a:stCxn id="98" idx="1"/>
          </p:cNvCxnSpPr>
          <p:nvPr/>
        </p:nvCxnSpPr>
        <p:spPr>
          <a:xfrm rot="10800000">
            <a:off x="7556876" y="3898587"/>
            <a:ext cx="213600" cy="0"/>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257694" y="925148"/>
            <a:ext cx="7044122" cy="1190663"/>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5"/>
          <p:cNvSpPr txBox="1">
            <a:spLocks noGrp="1"/>
          </p:cNvSpPr>
          <p:nvPr>
            <p:ph type="body" idx="1"/>
          </p:nvPr>
        </p:nvSpPr>
        <p:spPr>
          <a:xfrm>
            <a:off x="257694" y="2395842"/>
            <a:ext cx="7044122" cy="7102197"/>
          </a:xfrm>
          <a:prstGeom prst="rect">
            <a:avLst/>
          </a:prstGeom>
          <a:noFill/>
          <a:ln>
            <a:noFill/>
          </a:ln>
        </p:spPr>
        <p:txBody>
          <a:bodyPr spcFirstLastPara="1" wrap="square" lIns="91425" tIns="91425" rIns="91425" bIns="91425" anchor="t" anchorCtr="0">
            <a:noAutofit/>
          </a:bodyPr>
          <a:lstStyle>
            <a:lvl1pPr marL="493639" lvl="0" indent="-370229" algn="l">
              <a:lnSpc>
                <a:spcPct val="115000"/>
              </a:lnSpc>
              <a:spcBef>
                <a:spcPts val="0"/>
              </a:spcBef>
              <a:spcAft>
                <a:spcPts val="0"/>
              </a:spcAft>
              <a:buSzPts val="1800"/>
              <a:buChar char="●"/>
              <a:defRPr/>
            </a:lvl1pPr>
            <a:lvl2pPr marL="987278" lvl="1" indent="-342805" algn="l">
              <a:lnSpc>
                <a:spcPct val="115000"/>
              </a:lnSpc>
              <a:spcBef>
                <a:spcPts val="1728"/>
              </a:spcBef>
              <a:spcAft>
                <a:spcPts val="0"/>
              </a:spcAft>
              <a:buSzPts val="1400"/>
              <a:buChar char="○"/>
              <a:defRPr/>
            </a:lvl2pPr>
            <a:lvl3pPr marL="1480917" lvl="2" indent="-342805" algn="l">
              <a:lnSpc>
                <a:spcPct val="115000"/>
              </a:lnSpc>
              <a:spcBef>
                <a:spcPts val="1728"/>
              </a:spcBef>
              <a:spcAft>
                <a:spcPts val="0"/>
              </a:spcAft>
              <a:buSzPts val="1400"/>
              <a:buChar char="■"/>
              <a:defRPr/>
            </a:lvl3pPr>
            <a:lvl4pPr marL="1974555" lvl="3" indent="-342805" algn="l">
              <a:lnSpc>
                <a:spcPct val="115000"/>
              </a:lnSpc>
              <a:spcBef>
                <a:spcPts val="1728"/>
              </a:spcBef>
              <a:spcAft>
                <a:spcPts val="0"/>
              </a:spcAft>
              <a:buSzPts val="1400"/>
              <a:buChar char="●"/>
              <a:defRPr/>
            </a:lvl4pPr>
            <a:lvl5pPr marL="2468194" lvl="4" indent="-342805" algn="l">
              <a:lnSpc>
                <a:spcPct val="115000"/>
              </a:lnSpc>
              <a:spcBef>
                <a:spcPts val="1728"/>
              </a:spcBef>
              <a:spcAft>
                <a:spcPts val="0"/>
              </a:spcAft>
              <a:buSzPts val="1400"/>
              <a:buChar char="○"/>
              <a:defRPr/>
            </a:lvl5pPr>
            <a:lvl6pPr marL="2961833" lvl="5" indent="-342805" algn="l">
              <a:lnSpc>
                <a:spcPct val="115000"/>
              </a:lnSpc>
              <a:spcBef>
                <a:spcPts val="1728"/>
              </a:spcBef>
              <a:spcAft>
                <a:spcPts val="0"/>
              </a:spcAft>
              <a:buSzPts val="1400"/>
              <a:buChar char="■"/>
              <a:defRPr/>
            </a:lvl6pPr>
            <a:lvl7pPr marL="3455472" lvl="6" indent="-342805" algn="l">
              <a:lnSpc>
                <a:spcPct val="115000"/>
              </a:lnSpc>
              <a:spcBef>
                <a:spcPts val="1728"/>
              </a:spcBef>
              <a:spcAft>
                <a:spcPts val="0"/>
              </a:spcAft>
              <a:buSzPts val="1400"/>
              <a:buChar char="●"/>
              <a:defRPr/>
            </a:lvl7pPr>
            <a:lvl8pPr marL="3949111" lvl="7" indent="-342805" algn="l">
              <a:lnSpc>
                <a:spcPct val="115000"/>
              </a:lnSpc>
              <a:spcBef>
                <a:spcPts val="1728"/>
              </a:spcBef>
              <a:spcAft>
                <a:spcPts val="0"/>
              </a:spcAft>
              <a:buSzPts val="1400"/>
              <a:buChar char="○"/>
              <a:defRPr/>
            </a:lvl8pPr>
            <a:lvl9pPr marL="4442750" lvl="8" indent="-342805" algn="l">
              <a:lnSpc>
                <a:spcPct val="115000"/>
              </a:lnSpc>
              <a:spcBef>
                <a:spcPts val="1728"/>
              </a:spcBef>
              <a:spcAft>
                <a:spcPts val="1728"/>
              </a:spcAft>
              <a:buSzPts val="1400"/>
              <a:buChar char="■"/>
              <a:defRPr/>
            </a:lvl9pPr>
          </a:lstStyle>
          <a:p>
            <a:endParaRPr/>
          </a:p>
        </p:txBody>
      </p:sp>
      <p:sp>
        <p:nvSpPr>
          <p:cNvPr id="16" name="Google Shape;16;p5"/>
          <p:cNvSpPr txBox="1">
            <a:spLocks noGrp="1"/>
          </p:cNvSpPr>
          <p:nvPr>
            <p:ph type="sldNum" idx="12"/>
          </p:nvPr>
        </p:nvSpPr>
        <p:spPr>
          <a:xfrm>
            <a:off x="7004486" y="9694205"/>
            <a:ext cx="453713" cy="818176"/>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pPr marL="0" lvl="0" indent="0" algn="r" rtl="0">
                <a:spcBef>
                  <a:spcPts val="0"/>
                </a:spcBef>
                <a:spcAft>
                  <a:spcPts val="0"/>
                </a:spcAft>
                <a:buNone/>
              </a:pPr>
              <a:t>‹#›</a:t>
            </a:fld>
            <a:endParaRPr/>
          </a:p>
        </p:txBody>
      </p:sp>
    </p:spTree>
    <p:extLst>
      <p:ext uri="{BB962C8B-B14F-4D97-AF65-F5344CB8AC3E}">
        <p14:creationId xmlns:p14="http://schemas.microsoft.com/office/powerpoint/2010/main" val="61184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4"/>
          <p:cNvSpPr txBox="1">
            <a:spLocks noGrp="1"/>
          </p:cNvSpPr>
          <p:nvPr>
            <p:ph type="ctrTitle"/>
          </p:nvPr>
        </p:nvSpPr>
        <p:spPr>
          <a:xfrm>
            <a:off x="257700" y="1547872"/>
            <a:ext cx="7044122" cy="4267084"/>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614"/>
            </a:lvl1pPr>
            <a:lvl2pPr lvl="1" algn="ctr">
              <a:lnSpc>
                <a:spcPct val="100000"/>
              </a:lnSpc>
              <a:spcBef>
                <a:spcPts val="0"/>
              </a:spcBef>
              <a:spcAft>
                <a:spcPts val="0"/>
              </a:spcAft>
              <a:buSzPts val="5200"/>
              <a:buNone/>
              <a:defRPr sz="5614"/>
            </a:lvl2pPr>
            <a:lvl3pPr lvl="2" algn="ctr">
              <a:lnSpc>
                <a:spcPct val="100000"/>
              </a:lnSpc>
              <a:spcBef>
                <a:spcPts val="0"/>
              </a:spcBef>
              <a:spcAft>
                <a:spcPts val="0"/>
              </a:spcAft>
              <a:buSzPts val="5200"/>
              <a:buNone/>
              <a:defRPr sz="5614"/>
            </a:lvl3pPr>
            <a:lvl4pPr lvl="3" algn="ctr">
              <a:lnSpc>
                <a:spcPct val="100000"/>
              </a:lnSpc>
              <a:spcBef>
                <a:spcPts val="0"/>
              </a:spcBef>
              <a:spcAft>
                <a:spcPts val="0"/>
              </a:spcAft>
              <a:buSzPts val="5200"/>
              <a:buNone/>
              <a:defRPr sz="5614"/>
            </a:lvl4pPr>
            <a:lvl5pPr lvl="4" algn="ctr">
              <a:lnSpc>
                <a:spcPct val="100000"/>
              </a:lnSpc>
              <a:spcBef>
                <a:spcPts val="0"/>
              </a:spcBef>
              <a:spcAft>
                <a:spcPts val="0"/>
              </a:spcAft>
              <a:buSzPts val="5200"/>
              <a:buNone/>
              <a:defRPr sz="5614"/>
            </a:lvl5pPr>
            <a:lvl6pPr lvl="5" algn="ctr">
              <a:lnSpc>
                <a:spcPct val="100000"/>
              </a:lnSpc>
              <a:spcBef>
                <a:spcPts val="0"/>
              </a:spcBef>
              <a:spcAft>
                <a:spcPts val="0"/>
              </a:spcAft>
              <a:buSzPts val="5200"/>
              <a:buNone/>
              <a:defRPr sz="5614"/>
            </a:lvl6pPr>
            <a:lvl7pPr lvl="6" algn="ctr">
              <a:lnSpc>
                <a:spcPct val="100000"/>
              </a:lnSpc>
              <a:spcBef>
                <a:spcPts val="0"/>
              </a:spcBef>
              <a:spcAft>
                <a:spcPts val="0"/>
              </a:spcAft>
              <a:buSzPts val="5200"/>
              <a:buNone/>
              <a:defRPr sz="5614"/>
            </a:lvl7pPr>
            <a:lvl8pPr lvl="7" algn="ctr">
              <a:lnSpc>
                <a:spcPct val="100000"/>
              </a:lnSpc>
              <a:spcBef>
                <a:spcPts val="0"/>
              </a:spcBef>
              <a:spcAft>
                <a:spcPts val="0"/>
              </a:spcAft>
              <a:buSzPts val="5200"/>
              <a:buNone/>
              <a:defRPr sz="5614"/>
            </a:lvl8pPr>
            <a:lvl9pPr lvl="8" algn="ctr">
              <a:lnSpc>
                <a:spcPct val="100000"/>
              </a:lnSpc>
              <a:spcBef>
                <a:spcPts val="0"/>
              </a:spcBef>
              <a:spcAft>
                <a:spcPts val="0"/>
              </a:spcAft>
              <a:buSzPts val="5200"/>
              <a:buNone/>
              <a:defRPr sz="5614"/>
            </a:lvl9pPr>
          </a:lstStyle>
          <a:p>
            <a:endParaRPr/>
          </a:p>
        </p:txBody>
      </p:sp>
      <p:sp>
        <p:nvSpPr>
          <p:cNvPr id="11" name="Google Shape;11;p4"/>
          <p:cNvSpPr txBox="1">
            <a:spLocks noGrp="1"/>
          </p:cNvSpPr>
          <p:nvPr>
            <p:ph type="subTitle" idx="1"/>
          </p:nvPr>
        </p:nvSpPr>
        <p:spPr>
          <a:xfrm>
            <a:off x="257694" y="5891767"/>
            <a:ext cx="7044122" cy="1647689"/>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023"/>
            </a:lvl1pPr>
            <a:lvl2pPr lvl="1" algn="ctr">
              <a:lnSpc>
                <a:spcPct val="100000"/>
              </a:lnSpc>
              <a:spcBef>
                <a:spcPts val="0"/>
              </a:spcBef>
              <a:spcAft>
                <a:spcPts val="0"/>
              </a:spcAft>
              <a:buSzPts val="2800"/>
              <a:buNone/>
              <a:defRPr sz="3023"/>
            </a:lvl2pPr>
            <a:lvl3pPr lvl="2" algn="ctr">
              <a:lnSpc>
                <a:spcPct val="100000"/>
              </a:lnSpc>
              <a:spcBef>
                <a:spcPts val="0"/>
              </a:spcBef>
              <a:spcAft>
                <a:spcPts val="0"/>
              </a:spcAft>
              <a:buSzPts val="2800"/>
              <a:buNone/>
              <a:defRPr sz="3023"/>
            </a:lvl3pPr>
            <a:lvl4pPr lvl="3" algn="ctr">
              <a:lnSpc>
                <a:spcPct val="100000"/>
              </a:lnSpc>
              <a:spcBef>
                <a:spcPts val="0"/>
              </a:spcBef>
              <a:spcAft>
                <a:spcPts val="0"/>
              </a:spcAft>
              <a:buSzPts val="2800"/>
              <a:buNone/>
              <a:defRPr sz="3023"/>
            </a:lvl4pPr>
            <a:lvl5pPr lvl="4" algn="ctr">
              <a:lnSpc>
                <a:spcPct val="100000"/>
              </a:lnSpc>
              <a:spcBef>
                <a:spcPts val="0"/>
              </a:spcBef>
              <a:spcAft>
                <a:spcPts val="0"/>
              </a:spcAft>
              <a:buSzPts val="2800"/>
              <a:buNone/>
              <a:defRPr sz="3023"/>
            </a:lvl5pPr>
            <a:lvl6pPr lvl="5" algn="ctr">
              <a:lnSpc>
                <a:spcPct val="100000"/>
              </a:lnSpc>
              <a:spcBef>
                <a:spcPts val="0"/>
              </a:spcBef>
              <a:spcAft>
                <a:spcPts val="0"/>
              </a:spcAft>
              <a:buSzPts val="2800"/>
              <a:buNone/>
              <a:defRPr sz="3023"/>
            </a:lvl6pPr>
            <a:lvl7pPr lvl="6" algn="ctr">
              <a:lnSpc>
                <a:spcPct val="100000"/>
              </a:lnSpc>
              <a:spcBef>
                <a:spcPts val="0"/>
              </a:spcBef>
              <a:spcAft>
                <a:spcPts val="0"/>
              </a:spcAft>
              <a:buSzPts val="2800"/>
              <a:buNone/>
              <a:defRPr sz="3023"/>
            </a:lvl7pPr>
            <a:lvl8pPr lvl="7" algn="ctr">
              <a:lnSpc>
                <a:spcPct val="100000"/>
              </a:lnSpc>
              <a:spcBef>
                <a:spcPts val="0"/>
              </a:spcBef>
              <a:spcAft>
                <a:spcPts val="0"/>
              </a:spcAft>
              <a:buSzPts val="2800"/>
              <a:buNone/>
              <a:defRPr sz="3023"/>
            </a:lvl8pPr>
            <a:lvl9pPr lvl="8" algn="ctr">
              <a:lnSpc>
                <a:spcPct val="100000"/>
              </a:lnSpc>
              <a:spcBef>
                <a:spcPts val="0"/>
              </a:spcBef>
              <a:spcAft>
                <a:spcPts val="0"/>
              </a:spcAft>
              <a:buSzPts val="2800"/>
              <a:buNone/>
              <a:defRPr sz="3023"/>
            </a:lvl9pPr>
          </a:lstStyle>
          <a:p>
            <a:endParaRPr/>
          </a:p>
        </p:txBody>
      </p:sp>
      <p:sp>
        <p:nvSpPr>
          <p:cNvPr id="12" name="Google Shape;12;p4"/>
          <p:cNvSpPr txBox="1">
            <a:spLocks noGrp="1"/>
          </p:cNvSpPr>
          <p:nvPr>
            <p:ph type="sldNum" idx="12"/>
          </p:nvPr>
        </p:nvSpPr>
        <p:spPr>
          <a:xfrm>
            <a:off x="7004486" y="9694205"/>
            <a:ext cx="453713" cy="818176"/>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8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pPr marL="0" lvl="0" indent="0" algn="r" rtl="0">
                <a:spcBef>
                  <a:spcPts val="0"/>
                </a:spcBef>
                <a:spcAft>
                  <a:spcPts val="0"/>
                </a:spcAft>
                <a:buNone/>
              </a:pPr>
              <a:t>‹#›</a:t>
            </a:fld>
            <a:endParaRPr/>
          </a:p>
        </p:txBody>
      </p:sp>
    </p:spTree>
    <p:extLst>
      <p:ext uri="{BB962C8B-B14F-4D97-AF65-F5344CB8AC3E}">
        <p14:creationId xmlns:p14="http://schemas.microsoft.com/office/powerpoint/2010/main" val="815423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169435" y="1912267"/>
            <a:ext cx="2808000" cy="457928"/>
          </a:xfrm>
          <a:prstGeom prst="rect">
            <a:avLst/>
          </a:prstGeom>
          <a:noFill/>
          <a:ln>
            <a:noFill/>
          </a:ln>
        </p:spPr>
        <p:txBody>
          <a:bodyPr spcFirstLastPara="1" wrap="square" lIns="0" tIns="0" rIns="0" bIns="144000" anchor="t" anchorCtr="0">
            <a:spAutoFit/>
          </a:bodyPr>
          <a:lstStyle>
            <a:lvl1pPr marR="0" lvl="0" algn="l" rtl="0">
              <a:lnSpc>
                <a:spcPct val="108000"/>
              </a:lnSpc>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1098431" y="3027546"/>
            <a:ext cx="2808000" cy="428191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279400" algn="l" rtl="0">
              <a:lnSpc>
                <a:spcPct val="100000"/>
              </a:lnSpc>
              <a:spcBef>
                <a:spcPts val="0"/>
              </a:spcBef>
              <a:spcAft>
                <a:spcPts val="0"/>
              </a:spcAft>
              <a:buClr>
                <a:schemeClr val="dk1"/>
              </a:buClr>
              <a:buSzPts val="800"/>
              <a:buFont typeface="Calibri"/>
              <a:buChar char="‐"/>
              <a:defRPr sz="800" b="0" i="0" u="none" strike="noStrike" cap="none">
                <a:solidFill>
                  <a:schemeClr val="dk1"/>
                </a:solidFill>
                <a:latin typeface="Arial"/>
                <a:ea typeface="Arial"/>
                <a:cs typeface="Arial"/>
                <a:sym typeface="Arial"/>
              </a:defRPr>
            </a:lvl2pPr>
            <a:lvl3pPr marL="1371600" marR="0" lvl="2" indent="-279400" algn="l" rtl="0">
              <a:lnSpc>
                <a:spcPct val="100000"/>
              </a:lnSpc>
              <a:spcBef>
                <a:spcPts val="0"/>
              </a:spcBef>
              <a:spcAft>
                <a:spcPts val="0"/>
              </a:spcAft>
              <a:buClr>
                <a:schemeClr val="dk1"/>
              </a:buClr>
              <a:buSzPts val="800"/>
              <a:buFont typeface="Calibri"/>
              <a:buChar char="‐"/>
              <a:defRPr sz="800" b="0" i="0" u="none" strike="noStrike" cap="none">
                <a:solidFill>
                  <a:schemeClr val="dk1"/>
                </a:solidFill>
                <a:latin typeface="Arial"/>
                <a:ea typeface="Arial"/>
                <a:cs typeface="Arial"/>
                <a:sym typeface="Arial"/>
              </a:defRPr>
            </a:lvl3pPr>
            <a:lvl4pPr marL="1828800" marR="0" lvl="3" indent="-279400" algn="l" rtl="0">
              <a:lnSpc>
                <a:spcPct val="100000"/>
              </a:lnSpc>
              <a:spcBef>
                <a:spcPts val="0"/>
              </a:spcBef>
              <a:spcAft>
                <a:spcPts val="0"/>
              </a:spcAft>
              <a:buClr>
                <a:schemeClr val="dk1"/>
              </a:buClr>
              <a:buSzPts val="800"/>
              <a:buFont typeface="Calibri"/>
              <a:buChar char="‐"/>
              <a:defRPr sz="800" b="0" i="0" u="none" strike="noStrike" cap="none">
                <a:solidFill>
                  <a:schemeClr val="dk1"/>
                </a:solidFill>
                <a:latin typeface="Arial"/>
                <a:ea typeface="Arial"/>
                <a:cs typeface="Arial"/>
                <a:sym typeface="Arial"/>
              </a:defRPr>
            </a:lvl4pPr>
            <a:lvl5pPr marL="2286000" marR="0" lvl="4" indent="-279400" algn="l" rtl="0">
              <a:lnSpc>
                <a:spcPct val="100000"/>
              </a:lnSpc>
              <a:spcBef>
                <a:spcPts val="0"/>
              </a:spcBef>
              <a:spcAft>
                <a:spcPts val="0"/>
              </a:spcAft>
              <a:buClr>
                <a:schemeClr val="dk1"/>
              </a:buClr>
              <a:buSzPts val="800"/>
              <a:buFont typeface="Calibri"/>
              <a:buChar char="‐"/>
              <a:defRPr sz="800" b="0" i="0" u="none" strike="noStrike" cap="none">
                <a:solidFill>
                  <a:schemeClr val="dk1"/>
                </a:solidFill>
                <a:latin typeface="Arial"/>
                <a:ea typeface="Arial"/>
                <a:cs typeface="Arial"/>
                <a:sym typeface="Arial"/>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Arial"/>
                <a:ea typeface="Arial"/>
                <a:cs typeface="Arial"/>
                <a:sym typeface="Arial"/>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Arial"/>
                <a:ea typeface="Arial"/>
                <a:cs typeface="Arial"/>
                <a:sym typeface="Arial"/>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Arial"/>
                <a:ea typeface="Arial"/>
                <a:cs typeface="Arial"/>
                <a:sym typeface="Arial"/>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6407">
          <p15:clr>
            <a:srgbClr val="F26B43"/>
          </p15:clr>
        </p15:guide>
        <p15:guide id="2" pos="612">
          <p15:clr>
            <a:srgbClr val="F26B43"/>
          </p15:clr>
        </p15:guide>
        <p15:guide id="3" pos="4173">
          <p15:clr>
            <a:srgbClr val="F26B43"/>
          </p15:clr>
        </p15:guide>
        <p15:guide id="4" pos="2245">
          <p15:clr>
            <a:srgbClr val="F26B43"/>
          </p15:clr>
        </p15:guide>
        <p15:guide id="5" pos="25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protestantsekerk.nl/verdieping/geloof-tijdens-kliederker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rotestantsekerk.nl/kliederkerk/huisstijl-kliederker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rotestantsekerk.nl/verdieping/geloof-tijdens-kliederkerk/"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s://www.youtube.com/watch?v=LL8yCzZzVv0" TargetMode="External"/><Relationship Id="rId4" Type="http://schemas.openxmlformats.org/officeDocument/2006/relationships/hyperlink" Target="https://protestantsekerk.nl/kliederkerk/huisstijl-kliederke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protestantsekerk.nl/verdieping/geloof-tijdens-kliederke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LL8yCzZzVv0" TargetMode="External"/><Relationship Id="rId4" Type="http://schemas.openxmlformats.org/officeDocument/2006/relationships/hyperlink" Target="https://protestantsekerk.nl/kliederkerk/huisstijl-kliederkerk/"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rotestantsekerk.nl/verdieping/geloof-tijdens-kliederkerk/"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youtube.com/watch?v=LL8yCzZzVv0" TargetMode="External"/><Relationship Id="rId4" Type="http://schemas.openxmlformats.org/officeDocument/2006/relationships/hyperlink" Target="https://protestantsekerk.nl/kliederkerk/huisstijl-kliederker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rotestantsekerk.nl/verdieping/geloof-tijdens-kliederkerk/"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youtube.com/watch?v=LL8yCzZzVv0" TargetMode="External"/><Relationship Id="rId4" Type="http://schemas.openxmlformats.org/officeDocument/2006/relationships/hyperlink" Target="https://protestantsekerk.nl/kliederkerk/huisstijl-kliederker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L8yCzZzVv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protestantsekerk.nl/kliederkerk/huisstijl-kliederkerk/" TargetMode="External"/><Relationship Id="rId4" Type="http://schemas.openxmlformats.org/officeDocument/2006/relationships/hyperlink" Target="https://protestantsekerk.nl/verdieping/geloof-tijdens-kliederkerk/" TargetMode="Externa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103"/>
        <p:cNvGrpSpPr/>
        <p:nvPr/>
      </p:nvGrpSpPr>
      <p:grpSpPr>
        <a:xfrm>
          <a:off x="0" y="0"/>
          <a:ext cx="0" cy="0"/>
          <a:chOff x="0" y="0"/>
          <a:chExt cx="0" cy="0"/>
        </a:xfrm>
      </p:grpSpPr>
      <p:sp>
        <p:nvSpPr>
          <p:cNvPr id="104" name="Google Shape;104;p1"/>
          <p:cNvSpPr txBox="1"/>
          <p:nvPr/>
        </p:nvSpPr>
        <p:spPr>
          <a:xfrm>
            <a:off x="3953203" y="8302891"/>
            <a:ext cx="2904566" cy="1386378"/>
          </a:xfrm>
          <a:prstGeom prst="rect">
            <a:avLst/>
          </a:prstGeom>
          <a:solidFill>
            <a:srgbClr val="FFC000"/>
          </a:solidFill>
          <a:ln>
            <a:noFill/>
          </a:ln>
        </p:spPr>
        <p:txBody>
          <a:bodyPr spcFirstLastPara="1" wrap="square" lIns="108000" tIns="108000" rIns="108000" bIns="108000" anchor="t" anchorCtr="0">
            <a:spAutoFit/>
          </a:bodyPr>
          <a:lstStyle/>
          <a:p>
            <a:pPr marL="0" marR="0" lvl="0" indent="0" algn="l" rtl="0">
              <a:lnSpc>
                <a:spcPct val="120000"/>
              </a:lnSpc>
              <a:spcBef>
                <a:spcPts val="0"/>
              </a:spcBef>
              <a:spcAft>
                <a:spcPts val="0"/>
              </a:spcAft>
              <a:buNone/>
            </a:pPr>
            <a:r>
              <a:rPr lang="nl-NL" sz="800" b="1" i="0" u="none" strike="noStrike" cap="none">
                <a:solidFill>
                  <a:schemeClr val="dk1"/>
                </a:solidFill>
                <a:latin typeface="Arial"/>
                <a:ea typeface="Arial"/>
                <a:cs typeface="Arial"/>
                <a:sym typeface="Arial"/>
              </a:rPr>
              <a:t>TIPS</a:t>
            </a:r>
            <a:r>
              <a:rPr lang="nl-NL" sz="800" b="0" i="0" u="none" strike="noStrike" cap="none">
                <a:solidFill>
                  <a:schemeClr val="dk1"/>
                </a:solidFill>
                <a:latin typeface="Arial"/>
                <a:ea typeface="Arial"/>
                <a:cs typeface="Arial"/>
                <a:sym typeface="Arial"/>
              </a:rPr>
              <a:t>:</a:t>
            </a:r>
            <a:endParaRPr/>
          </a:p>
          <a:p>
            <a:pPr marL="0" marR="0" lvl="0" indent="0" algn="l" rtl="0">
              <a:lnSpc>
                <a:spcPct val="120000"/>
              </a:lnSpc>
              <a:spcBef>
                <a:spcPts val="0"/>
              </a:spcBef>
              <a:spcAft>
                <a:spcPts val="0"/>
              </a:spcAft>
              <a:buNone/>
            </a:pPr>
            <a:r>
              <a:rPr lang="nl-NL" sz="800" b="0" i="0" u="none" strike="noStrike" cap="none">
                <a:solidFill>
                  <a:schemeClr val="dk1"/>
                </a:solidFill>
                <a:latin typeface="Arial"/>
                <a:ea typeface="Arial"/>
                <a:cs typeface="Arial"/>
                <a:sym typeface="Arial"/>
              </a:rPr>
              <a:t>Gebruik de linkjes in onderstaande tips om aanvullende informatie op te vragen:</a:t>
            </a:r>
            <a:endParaRPr/>
          </a:p>
          <a:p>
            <a:pPr marL="0" marR="0" lvl="0" indent="0" algn="l" rtl="0">
              <a:lnSpc>
                <a:spcPct val="120000"/>
              </a:lnSpc>
              <a:spcBef>
                <a:spcPts val="0"/>
              </a:spcBef>
              <a:spcAft>
                <a:spcPts val="0"/>
              </a:spcAft>
              <a:buNone/>
            </a:pPr>
            <a:endParaRPr sz="800" b="0" i="0" u="none" strike="noStrike" cap="none">
              <a:solidFill>
                <a:schemeClr val="dk1"/>
              </a:solidFill>
              <a:latin typeface="Arial"/>
              <a:ea typeface="Arial"/>
              <a:cs typeface="Arial"/>
              <a:sym typeface="Arial"/>
            </a:endParaRPr>
          </a:p>
          <a:p>
            <a:pPr marL="171450" marR="0" lvl="0" indent="-171450" algn="l" rtl="0">
              <a:lnSpc>
                <a:spcPct val="120000"/>
              </a:lnSpc>
              <a:spcBef>
                <a:spcPts val="0"/>
              </a:spcBef>
              <a:spcAft>
                <a:spcPts val="0"/>
              </a:spcAft>
              <a:buClr>
                <a:schemeClr val="dk1"/>
              </a:buClr>
              <a:buSzPts val="800"/>
              <a:buFont typeface="Arial"/>
              <a:buChar char="•"/>
            </a:pPr>
            <a:r>
              <a:rPr lang="nl-NL" sz="800" b="0" i="0" u="none" strike="noStrike" cap="none">
                <a:solidFill>
                  <a:schemeClr val="dk1"/>
                </a:solidFill>
                <a:latin typeface="Arial"/>
                <a:ea typeface="Arial"/>
                <a:cs typeface="Arial"/>
                <a:sym typeface="Arial"/>
              </a:rPr>
              <a:t>Wil je meer verdieping voor een goede voorbereiding en geloof in je kliederkerk? Ga dan naar </a:t>
            </a:r>
            <a:r>
              <a:rPr lang="nl-NL" sz="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dit artikel</a:t>
            </a:r>
            <a:r>
              <a:rPr lang="nl-NL" sz="800" b="0" i="0" u="none" strike="noStrike" cap="none">
                <a:solidFill>
                  <a:schemeClr val="dk1"/>
                </a:solidFill>
                <a:latin typeface="Arial"/>
                <a:ea typeface="Arial"/>
                <a:cs typeface="Arial"/>
                <a:sym typeface="Arial"/>
              </a:rPr>
              <a:t>.</a:t>
            </a:r>
            <a:endParaRPr/>
          </a:p>
          <a:p>
            <a:pPr marL="171450" marR="0" lvl="0" indent="-171450" algn="l" rtl="0">
              <a:lnSpc>
                <a:spcPct val="120000"/>
              </a:lnSpc>
              <a:spcBef>
                <a:spcPts val="0"/>
              </a:spcBef>
              <a:spcAft>
                <a:spcPts val="0"/>
              </a:spcAft>
              <a:buClr>
                <a:schemeClr val="dk1"/>
              </a:buClr>
              <a:buSzPts val="800"/>
              <a:buFont typeface="Arial"/>
              <a:buChar char="•"/>
            </a:pPr>
            <a:r>
              <a:rPr lang="nl-NL" sz="800" b="0" i="0" u="none" strike="noStrike" cap="none">
                <a:solidFill>
                  <a:schemeClr val="dk1"/>
                </a:solidFill>
                <a:latin typeface="Arial"/>
                <a:ea typeface="Arial"/>
                <a:cs typeface="Arial"/>
                <a:sym typeface="Arial"/>
              </a:rPr>
              <a:t>Op </a:t>
            </a:r>
            <a:r>
              <a:rPr lang="nl-NL" sz="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kliederkerk.nl </a:t>
            </a:r>
            <a:r>
              <a:rPr lang="nl-NL" sz="800" b="0" i="0" u="none" strike="noStrike" cap="none">
                <a:solidFill>
                  <a:schemeClr val="dk1"/>
                </a:solidFill>
                <a:latin typeface="Arial"/>
                <a:ea typeface="Arial"/>
                <a:cs typeface="Arial"/>
                <a:sym typeface="Arial"/>
              </a:rPr>
              <a:t>kun je symbolen en printjes in de huisstijl van kliederkerk downloaden.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body" idx="1"/>
          </p:nvPr>
        </p:nvSpPr>
        <p:spPr>
          <a:xfrm>
            <a:off x="4032249" y="3025665"/>
            <a:ext cx="2591587" cy="7136644"/>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Alles wat je nodig hebt voor het organiseren van de maaltijd, vul het aan met een taakverdeling.</a:t>
            </a:r>
            <a:endParaRPr/>
          </a:p>
        </p:txBody>
      </p:sp>
      <p:sp>
        <p:nvSpPr>
          <p:cNvPr id="171" name="Google Shape;171;p6"/>
          <p:cNvSpPr txBox="1">
            <a:spLocks noGrp="1"/>
          </p:cNvSpPr>
          <p:nvPr>
            <p:ph type="body" idx="2"/>
          </p:nvPr>
        </p:nvSpPr>
        <p:spPr>
          <a:xfrm>
            <a:off x="971837" y="3025665"/>
            <a:ext cx="2592101" cy="7136644"/>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Kies een vorm die passend is bij jullie. Denk aan een heerlijke maaltijd die je voorschotelt, een high tea, creatieve hapjes, iedereen vragen wat mee te nemen, een buffet met gerechten uit verschillende culturen of juist een simpele maaltijd. Het is ook leuk om het verhaal of thema van de kliederkerk terug te laten komen in het eten.</a:t>
            </a:r>
            <a:endParaRPr/>
          </a:p>
          <a:p>
            <a:pPr marL="0" lvl="0" indent="0" algn="l" rtl="0">
              <a:lnSpc>
                <a:spcPct val="100000"/>
              </a:lnSpc>
              <a:spcBef>
                <a:spcPts val="0"/>
              </a:spcBef>
              <a:spcAft>
                <a:spcPts val="0"/>
              </a:spcAft>
              <a:buClr>
                <a:schemeClr val="dk1"/>
              </a:buClr>
              <a:buSzPts val="800"/>
              <a:buNone/>
            </a:pPr>
            <a:r>
              <a:rPr lang="nl-NL"/>
              <a:t>Alles</a:t>
            </a:r>
            <a:endParaRPr/>
          </a:p>
        </p:txBody>
      </p:sp>
      <p:sp>
        <p:nvSpPr>
          <p:cNvPr id="172" name="Google Shape;172;p6"/>
          <p:cNvSpPr txBox="1"/>
          <p:nvPr/>
        </p:nvSpPr>
        <p:spPr>
          <a:xfrm>
            <a:off x="7769759" y="6476"/>
            <a:ext cx="2232000" cy="2310990"/>
          </a:xfrm>
          <a:prstGeom prst="rect">
            <a:avLst/>
          </a:prstGeom>
          <a:solidFill>
            <a:srgbClr val="EF4940"/>
          </a:solidFill>
          <a:ln>
            <a:noFill/>
          </a:ln>
        </p:spPr>
        <p:txBody>
          <a:bodyPr spcFirstLastPara="1" wrap="square" lIns="108000" tIns="108000" rIns="108000" bIns="108000" anchor="t" anchorCtr="0">
            <a:spAutoFit/>
          </a:bodyPr>
          <a:lstStyle/>
          <a:p>
            <a:pPr marL="0" marR="0" lvl="0" indent="0" algn="l" rtl="0">
              <a:spcBef>
                <a:spcPts val="0"/>
              </a:spcBef>
              <a:spcAft>
                <a:spcPts val="0"/>
              </a:spcAft>
              <a:buNone/>
            </a:pPr>
            <a:r>
              <a:rPr lang="nl-NL" sz="800" b="1">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marL="0" marR="0" lvl="0" indent="0" algn="l" rtl="0">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marL="0" marR="0" lvl="0" indent="0" algn="l" rtl="0">
              <a:spcBef>
                <a:spcPts val="0"/>
              </a:spcBef>
              <a:spcAft>
                <a:spcPts val="0"/>
              </a:spcAft>
              <a:buNone/>
            </a:pPr>
            <a:endParaRPr sz="80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https://protestantsekerk.nl/verdieping/geloof-tijdens-kliederkerk/</a:t>
            </a:r>
            <a:r>
              <a:rPr lang="nl-NL" sz="800">
                <a:solidFill>
                  <a:schemeClr val="lt1"/>
                </a:solidFill>
                <a:latin typeface="Arial"/>
                <a:ea typeface="Arial"/>
                <a:cs typeface="Arial"/>
                <a:sym typeface="Arial"/>
              </a:rPr>
              <a:t>.</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lang="nl-NL" sz="800" i="0" u="sng" strike="noStrik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https://www.youtube.com/watch?v=LL8yCzZzVv0</a:t>
            </a:r>
            <a:r>
              <a:rPr lang="nl-NL" sz="800" i="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445A6F-CA34-1EA7-CA05-1716AE8045C3}"/>
              </a:ext>
            </a:extLst>
          </p:cNvPr>
          <p:cNvSpPr>
            <a:spLocks noGrp="1"/>
          </p:cNvSpPr>
          <p:nvPr>
            <p:ph type="body" sz="quarter" idx="11"/>
          </p:nvPr>
        </p:nvSpPr>
        <p:spPr/>
        <p:txBody>
          <a:bodyPr vert="horz" wrap="none" lIns="0" tIns="0" rIns="0" bIns="0" rtlCol="0" anchor="t">
            <a:noAutofit/>
          </a:bodyPr>
          <a:lstStyle/>
          <a:p>
            <a:r>
              <a:rPr lang="nl-NL" dirty="0">
                <a:latin typeface="Tahoma"/>
                <a:ea typeface="Tahoma"/>
                <a:cs typeface="Tahoma"/>
              </a:rPr>
              <a:t>Titelblad</a:t>
            </a:r>
            <a:endParaRPr lang="nl-NL" dirty="0"/>
          </a:p>
        </p:txBody>
      </p:sp>
      <p:sp>
        <p:nvSpPr>
          <p:cNvPr id="3" name="Tijdelijke aanduiding voor tekst 2">
            <a:extLst>
              <a:ext uri="{FF2B5EF4-FFF2-40B4-BE49-F238E27FC236}">
                <a16:creationId xmlns:a16="http://schemas.microsoft.com/office/drawing/2014/main" id="{CA6CEE7F-7375-67B4-6B84-1C46CF5BF910}"/>
              </a:ext>
            </a:extLst>
          </p:cNvPr>
          <p:cNvSpPr>
            <a:spLocks noGrp="1"/>
          </p:cNvSpPr>
          <p:nvPr>
            <p:ph type="body" sz="quarter" idx="12"/>
          </p:nvPr>
        </p:nvSpPr>
        <p:spPr/>
        <p:txBody>
          <a:bodyPr/>
          <a:lstStyle/>
          <a:p>
            <a:endParaRPr lang="nl-NL"/>
          </a:p>
        </p:txBody>
      </p:sp>
      <p:sp>
        <p:nvSpPr>
          <p:cNvPr id="4" name="Tijdelijke aanduiding voor tekst 3">
            <a:extLst>
              <a:ext uri="{FF2B5EF4-FFF2-40B4-BE49-F238E27FC236}">
                <a16:creationId xmlns:a16="http://schemas.microsoft.com/office/drawing/2014/main" id="{5EA4CE52-A142-393B-32C2-BC6C58ACC942}"/>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414171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B3026C2-A94A-1FF9-4BF1-E85352E5A367}"/>
              </a:ext>
            </a:extLst>
          </p:cNvPr>
          <p:cNvSpPr>
            <a:spLocks noGrp="1"/>
          </p:cNvSpPr>
          <p:nvPr>
            <p:ph type="body" sz="quarter" idx="11"/>
          </p:nvPr>
        </p:nvSpPr>
        <p:spPr>
          <a:effectLst/>
        </p:spPr>
        <p:txBody>
          <a:bodyPr vert="horz" wrap="none" lIns="0" tIns="0" rIns="0" bIns="0" rtlCol="0" anchor="t">
            <a:noAutofit/>
          </a:bodyPr>
          <a:lstStyle/>
          <a:p>
            <a:r>
              <a:rPr lang="nl-NL" dirty="0">
                <a:latin typeface="Tahoma"/>
                <a:ea typeface="Tahoma"/>
                <a:cs typeface="Tahoma"/>
              </a:rPr>
              <a:t>Titelblad</a:t>
            </a:r>
            <a:endParaRPr lang="nl-NL" dirty="0"/>
          </a:p>
        </p:txBody>
      </p:sp>
      <p:sp>
        <p:nvSpPr>
          <p:cNvPr id="3" name="Tijdelijke aanduiding voor tekst 2">
            <a:extLst>
              <a:ext uri="{FF2B5EF4-FFF2-40B4-BE49-F238E27FC236}">
                <a16:creationId xmlns:a16="http://schemas.microsoft.com/office/drawing/2014/main" id="{4ED5B6EC-E27D-9FC8-AED8-982224CB09A9}"/>
              </a:ext>
            </a:extLst>
          </p:cNvPr>
          <p:cNvSpPr>
            <a:spLocks noGrp="1"/>
          </p:cNvSpPr>
          <p:nvPr>
            <p:ph type="body" sz="quarter" idx="12"/>
          </p:nvPr>
        </p:nvSpPr>
        <p:spPr/>
        <p:txBody>
          <a:bodyPr/>
          <a:lstStyle/>
          <a:p>
            <a:endParaRPr lang="nl-NL"/>
          </a:p>
        </p:txBody>
      </p:sp>
      <p:sp>
        <p:nvSpPr>
          <p:cNvPr id="4" name="Tijdelijke aanduiding voor tekst 3">
            <a:extLst>
              <a:ext uri="{FF2B5EF4-FFF2-40B4-BE49-F238E27FC236}">
                <a16:creationId xmlns:a16="http://schemas.microsoft.com/office/drawing/2014/main" id="{7AB20D72-E531-7184-21E8-5BEF4AF2AE20}"/>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55538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
          <p:cNvSpPr txBox="1">
            <a:spLocks noGrp="1"/>
          </p:cNvSpPr>
          <p:nvPr>
            <p:ph type="body" idx="1"/>
          </p:nvPr>
        </p:nvSpPr>
        <p:spPr>
          <a:xfrm>
            <a:off x="971837" y="3025664"/>
            <a:ext cx="5652000" cy="131879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Noteer het verhaal en welke Bijbelteksten worden gebruikt. In principe is het uitgangspunt van elk kliederkerkprogramma een bijbelverhaal. Eventueel kun je ook aansluiten bij bijv. een moment in het jaar of een actueel thema en daar een passend bijbelverhaal bij zoeken. Ook dan duik je als team eerst in het bijbelverhaal.</a:t>
            </a:r>
            <a:endParaRPr/>
          </a:p>
        </p:txBody>
      </p:sp>
      <p:sp>
        <p:nvSpPr>
          <p:cNvPr id="111" name="Google Shape;111;p2"/>
          <p:cNvSpPr txBox="1">
            <a:spLocks noGrp="1"/>
          </p:cNvSpPr>
          <p:nvPr>
            <p:ph type="body" idx="2"/>
          </p:nvPr>
        </p:nvSpPr>
        <p:spPr>
          <a:xfrm>
            <a:off x="971837" y="4813363"/>
            <a:ext cx="5652000" cy="1979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dirty="0"/>
              <a:t>Lees samen het Bijbelverhaal. Hieronder staan gespreksvragen waarmee je als kernteam het thema doordenkt en het programma inhoudelijk en persoonlijk kan voorbereiden. </a:t>
            </a:r>
            <a:endParaRPr dirty="0"/>
          </a:p>
          <a:p>
            <a:pPr marL="0" lvl="0" indent="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r>
              <a:rPr lang="nl-NL" dirty="0"/>
              <a:t>Denk aan:</a:t>
            </a:r>
            <a:endParaRPr dirty="0"/>
          </a:p>
          <a:p>
            <a:pPr marL="71755" lvl="1" indent="-71755" algn="l" rtl="0">
              <a:lnSpc>
                <a:spcPct val="100000"/>
              </a:lnSpc>
              <a:spcBef>
                <a:spcPts val="0"/>
              </a:spcBef>
              <a:spcAft>
                <a:spcPts val="0"/>
              </a:spcAft>
              <a:buClr>
                <a:schemeClr val="dk1"/>
              </a:buClr>
              <a:buSzPts val="800"/>
              <a:buChar char="‐"/>
            </a:pPr>
            <a:r>
              <a:rPr lang="nl-NL" dirty="0"/>
              <a:t>Over wie / wat gaat het verhaal?</a:t>
            </a:r>
            <a:endParaRPr dirty="0"/>
          </a:p>
          <a:p>
            <a:pPr marL="71755" lvl="1" indent="-71755" algn="l" rtl="0">
              <a:lnSpc>
                <a:spcPct val="100000"/>
              </a:lnSpc>
              <a:spcBef>
                <a:spcPts val="0"/>
              </a:spcBef>
              <a:spcAft>
                <a:spcPts val="0"/>
              </a:spcAft>
              <a:buClr>
                <a:schemeClr val="dk1"/>
              </a:buClr>
              <a:buSzPts val="800"/>
              <a:buChar char="‐"/>
            </a:pPr>
            <a:r>
              <a:rPr lang="nl-NL" dirty="0"/>
              <a:t>Wat raakt je als je deze Bijbeltekst leest?</a:t>
            </a:r>
            <a:endParaRPr dirty="0"/>
          </a:p>
          <a:p>
            <a:pPr marL="71755" lvl="1" indent="-71755" algn="l" rtl="0">
              <a:lnSpc>
                <a:spcPct val="100000"/>
              </a:lnSpc>
              <a:spcBef>
                <a:spcPts val="0"/>
              </a:spcBef>
              <a:spcAft>
                <a:spcPts val="0"/>
              </a:spcAft>
              <a:buClr>
                <a:schemeClr val="dk1"/>
              </a:buClr>
              <a:buSzPts val="800"/>
              <a:buChar char="‐"/>
            </a:pPr>
            <a:r>
              <a:rPr lang="nl-NL" dirty="0"/>
              <a:t>In welke persoon/situatie in dit verhaal herken jij jezelf het meest?</a:t>
            </a:r>
            <a:endParaRPr dirty="0"/>
          </a:p>
          <a:p>
            <a:pPr marL="71755" lvl="1" indent="-71755" algn="l" rtl="0">
              <a:lnSpc>
                <a:spcPct val="100000"/>
              </a:lnSpc>
              <a:spcBef>
                <a:spcPts val="0"/>
              </a:spcBef>
              <a:spcAft>
                <a:spcPts val="0"/>
              </a:spcAft>
              <a:buClr>
                <a:schemeClr val="dk1"/>
              </a:buClr>
              <a:buSzPts val="800"/>
              <a:buChar char="‐"/>
            </a:pPr>
            <a:r>
              <a:rPr lang="nl-NL" dirty="0"/>
              <a:t>Leef je in de deelnemers van jullie kliederkerk: Wat zullen zij al weten van dit verhaal? Wat zal dit verhaal mogelijk bij hen oproepen? (Welke associaties, ideeën of emoties?)</a:t>
            </a:r>
            <a:endParaRPr dirty="0"/>
          </a:p>
        </p:txBody>
      </p:sp>
      <p:sp>
        <p:nvSpPr>
          <p:cNvPr id="112" name="Google Shape;112;p2"/>
          <p:cNvSpPr txBox="1">
            <a:spLocks noGrp="1"/>
          </p:cNvSpPr>
          <p:nvPr>
            <p:ph type="body" idx="3"/>
          </p:nvPr>
        </p:nvSpPr>
        <p:spPr>
          <a:xfrm>
            <a:off x="971837" y="7228823"/>
            <a:ext cx="5652000" cy="162275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Deel het bijbelverhaal op in onderdelen (bijvoorbeeld alinea’s, verzen of gebeurtenissen).</a:t>
            </a:r>
            <a:endParaRPr/>
          </a:p>
          <a:p>
            <a:pPr marL="0" lvl="0" indent="0" algn="l" rtl="0">
              <a:lnSpc>
                <a:spcPct val="100000"/>
              </a:lnSpc>
              <a:spcBef>
                <a:spcPts val="0"/>
              </a:spcBef>
              <a:spcAft>
                <a:spcPts val="0"/>
              </a:spcAft>
              <a:buClr>
                <a:schemeClr val="dk1"/>
              </a:buClr>
              <a:buSzPts val="800"/>
              <a:buNone/>
            </a:pPr>
            <a:r>
              <a:rPr lang="nl-NL"/>
              <a:t>Schrijf ieder onderdeel op een vel papier.</a:t>
            </a:r>
            <a:endParaRPr/>
          </a:p>
          <a:p>
            <a:pPr marL="0" lvl="0" indent="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r>
              <a:rPr lang="nl-NL"/>
              <a:t>Brainstorm nu samen over deze onderdelen. Iedereen mag ideeën, thema’s, beelden, woorden, symbolen of werkvormen</a:t>
            </a:r>
            <a:endParaRPr/>
          </a:p>
          <a:p>
            <a:pPr marL="0" lvl="0" indent="0" algn="l" rtl="0">
              <a:lnSpc>
                <a:spcPct val="100000"/>
              </a:lnSpc>
              <a:spcBef>
                <a:spcPts val="0"/>
              </a:spcBef>
              <a:spcAft>
                <a:spcPts val="0"/>
              </a:spcAft>
              <a:buClr>
                <a:schemeClr val="dk1"/>
              </a:buClr>
              <a:buSzPts val="800"/>
              <a:buNone/>
            </a:pPr>
            <a:r>
              <a:rPr lang="nl-NL"/>
              <a:t>opschrijven waar je aan moet denken bij de verschillende onderdelen. Dit kun je bijvoorbeeld op plakbriefjes doen die je op de grote vellen plakt.</a:t>
            </a:r>
            <a:endParaRPr/>
          </a:p>
          <a:p>
            <a:pPr marL="0" lvl="0" indent="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r>
              <a:rPr lang="nl-NL"/>
              <a:t>Bekijk daarna samen alle ideeën en selecteer de ideeën waarmee je verder aan de slag wilt. Op basis van deze ideeën ga je de ontdek-activiteiten bedenken, en ook hoe je samen gaat vieren en eten. Gebruik daarvoor het ontwerpschema. Zo zorg je dat alles met elkaar samenhangt.</a:t>
            </a:r>
            <a:endParaRPr/>
          </a:p>
          <a:p>
            <a:pPr marL="0" lvl="0" indent="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r>
              <a:rPr lang="nl-NL"/>
              <a:t>Maak dan een taakverdeling: wie doet wat om deze kliederkerk tot een succes te maken?</a:t>
            </a:r>
            <a:endParaRPr/>
          </a:p>
        </p:txBody>
      </p:sp>
      <p:sp>
        <p:nvSpPr>
          <p:cNvPr id="113" name="Google Shape;113;p2"/>
          <p:cNvSpPr txBox="1">
            <a:spLocks noGrp="1"/>
          </p:cNvSpPr>
          <p:nvPr>
            <p:ph type="body" idx="4"/>
          </p:nvPr>
        </p:nvSpPr>
        <p:spPr>
          <a:xfrm>
            <a:off x="971837" y="9310249"/>
            <a:ext cx="5652000" cy="860864"/>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Betrek ook God in de voorbereiding. Je kunt de tijd nemen om jullie voorbereiding bij God te brengen en daar een zegen over te vragen. Doe dat op een manier die passend is bij jullie.</a:t>
            </a:r>
            <a:endParaRPr/>
          </a:p>
        </p:txBody>
      </p:sp>
      <p:sp>
        <p:nvSpPr>
          <p:cNvPr id="114" name="Google Shape;114;p2">
            <a:hlinkClick r:id="rId3"/>
          </p:cNvPr>
          <p:cNvSpPr/>
          <p:nvPr/>
        </p:nvSpPr>
        <p:spPr>
          <a:xfrm>
            <a:off x="6361273" y="1562649"/>
            <a:ext cx="429530" cy="158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2">
            <a:hlinkClick r:id="rId4"/>
          </p:cNvPr>
          <p:cNvSpPr/>
          <p:nvPr/>
        </p:nvSpPr>
        <p:spPr>
          <a:xfrm>
            <a:off x="6298029" y="1728224"/>
            <a:ext cx="645174" cy="15811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6" name="Google Shape;116;p2"/>
          <p:cNvSpPr txBox="1"/>
          <p:nvPr/>
        </p:nvSpPr>
        <p:spPr>
          <a:xfrm>
            <a:off x="7769759" y="6476"/>
            <a:ext cx="2232000" cy="2310990"/>
          </a:xfrm>
          <a:prstGeom prst="rect">
            <a:avLst/>
          </a:prstGeom>
          <a:solidFill>
            <a:srgbClr val="EF4940"/>
          </a:solidFill>
          <a:ln>
            <a:noFill/>
          </a:ln>
        </p:spPr>
        <p:txBody>
          <a:bodyPr spcFirstLastPara="1" wrap="square" lIns="108000" tIns="108000" rIns="108000" bIns="108000" anchor="t" anchorCtr="0">
            <a:spAutoFit/>
          </a:bodyPr>
          <a:lstStyle/>
          <a:p>
            <a:pPr marL="0" marR="0" lvl="0" indent="0" algn="l" rtl="0">
              <a:spcBef>
                <a:spcPts val="0"/>
              </a:spcBef>
              <a:spcAft>
                <a:spcPts val="0"/>
              </a:spcAft>
              <a:buNone/>
            </a:pPr>
            <a:r>
              <a:rPr lang="nl-NL" sz="800" b="1">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marL="0" marR="0" lvl="0" indent="0" algn="l" rtl="0">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marL="0" marR="0" lvl="0" indent="0" algn="l" rtl="0">
              <a:spcBef>
                <a:spcPts val="0"/>
              </a:spcBef>
              <a:spcAft>
                <a:spcPts val="0"/>
              </a:spcAft>
              <a:buNone/>
            </a:pPr>
            <a:endParaRPr sz="80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https://protestantsekerk.nl/verdieping/geloof-tijdens-kliederkerk/</a:t>
            </a:r>
            <a:r>
              <a:rPr lang="nl-NL" sz="800">
                <a:solidFill>
                  <a:schemeClr val="lt1"/>
                </a:solidFill>
                <a:latin typeface="Arial"/>
                <a:ea typeface="Arial"/>
                <a:cs typeface="Arial"/>
                <a:sym typeface="Arial"/>
              </a:rPr>
              <a:t>.</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lang="nl-NL" sz="800" i="0" u="sng" strike="noStrik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https://www.youtube.com/watch?v=LL8yCzZzVv0</a:t>
            </a:r>
            <a:r>
              <a:rPr lang="nl-NL" sz="800" i="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7"/>
          <p:cNvSpPr txBox="1">
            <a:spLocks noGrp="1"/>
          </p:cNvSpPr>
          <p:nvPr>
            <p:ph type="body" idx="1"/>
          </p:nvPr>
        </p:nvSpPr>
        <p:spPr>
          <a:xfrm>
            <a:off x="2377439" y="5881255"/>
            <a:ext cx="2851265" cy="760614"/>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23" name="Google Shape;123;p7"/>
          <p:cNvSpPr txBox="1">
            <a:spLocks noGrp="1"/>
          </p:cNvSpPr>
          <p:nvPr>
            <p:ph type="body" idx="2"/>
          </p:nvPr>
        </p:nvSpPr>
        <p:spPr>
          <a:xfrm>
            <a:off x="971837" y="3025665"/>
            <a:ext cx="2598479" cy="319225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800"/>
              <a:buNone/>
            </a:pPr>
            <a:r>
              <a:rPr lang="nl-NL"/>
              <a:t>Thema’s, woorden, symbolen:</a:t>
            </a:r>
            <a:endParaRPr/>
          </a:p>
          <a:p>
            <a:pPr marL="72000" lvl="1" indent="-21200" algn="l" rtl="0">
              <a:lnSpc>
                <a:spcPct val="100000"/>
              </a:lnSpc>
              <a:spcBef>
                <a:spcPts val="0"/>
              </a:spcBef>
              <a:spcAft>
                <a:spcPts val="0"/>
              </a:spcAft>
              <a:buClr>
                <a:schemeClr val="dk1"/>
              </a:buClr>
              <a:buSzPts val="800"/>
              <a:buNone/>
            </a:pPr>
            <a:endParaRPr/>
          </a:p>
        </p:txBody>
      </p:sp>
      <p:sp>
        <p:nvSpPr>
          <p:cNvPr id="124" name="Google Shape;124;p7"/>
          <p:cNvSpPr txBox="1">
            <a:spLocks noGrp="1"/>
          </p:cNvSpPr>
          <p:nvPr>
            <p:ph type="body" idx="3"/>
          </p:nvPr>
        </p:nvSpPr>
        <p:spPr>
          <a:xfrm>
            <a:off x="4025358" y="3025665"/>
            <a:ext cx="2598479" cy="319225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800"/>
              <a:buNone/>
            </a:pPr>
            <a:r>
              <a:rPr lang="nl-NL"/>
              <a:t>Activiteiten:</a:t>
            </a:r>
            <a:endParaRPr/>
          </a:p>
          <a:p>
            <a:pPr marL="72000" lvl="1" indent="-21200" algn="l" rtl="0">
              <a:lnSpc>
                <a:spcPct val="100000"/>
              </a:lnSpc>
              <a:spcBef>
                <a:spcPts val="0"/>
              </a:spcBef>
              <a:spcAft>
                <a:spcPts val="0"/>
              </a:spcAft>
              <a:buClr>
                <a:schemeClr val="dk1"/>
              </a:buClr>
              <a:buSzPts val="800"/>
              <a:buNone/>
            </a:pPr>
            <a:endParaRPr/>
          </a:p>
        </p:txBody>
      </p:sp>
      <p:sp>
        <p:nvSpPr>
          <p:cNvPr id="125" name="Google Shape;125;p7"/>
          <p:cNvSpPr txBox="1">
            <a:spLocks noGrp="1"/>
          </p:cNvSpPr>
          <p:nvPr>
            <p:ph type="body" idx="4"/>
          </p:nvPr>
        </p:nvSpPr>
        <p:spPr>
          <a:xfrm>
            <a:off x="971837" y="6802414"/>
            <a:ext cx="2598479" cy="338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Manieren om het verhaal te delen:</a:t>
            </a:r>
            <a:endParaRPr/>
          </a:p>
          <a:p>
            <a:pPr marL="72000" lvl="1" indent="-21200" algn="l" rtl="0">
              <a:lnSpc>
                <a:spcPct val="100000"/>
              </a:lnSpc>
              <a:spcBef>
                <a:spcPts val="0"/>
              </a:spcBef>
              <a:spcAft>
                <a:spcPts val="0"/>
              </a:spcAft>
              <a:buClr>
                <a:schemeClr val="dk1"/>
              </a:buClr>
              <a:buSzPts val="800"/>
              <a:buNone/>
            </a:pPr>
            <a:endParaRPr/>
          </a:p>
          <a:p>
            <a:pPr marL="72000" lvl="1" indent="-2120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r>
              <a:rPr lang="nl-NL"/>
              <a:t>Liederen:</a:t>
            </a:r>
            <a:endParaRPr/>
          </a:p>
          <a:p>
            <a:pPr marL="72000" lvl="1" indent="-2120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endParaRPr/>
          </a:p>
          <a:p>
            <a:pPr marL="0" lvl="0" indent="0" algn="l" rtl="0">
              <a:lnSpc>
                <a:spcPct val="100000"/>
              </a:lnSpc>
              <a:spcBef>
                <a:spcPts val="0"/>
              </a:spcBef>
              <a:spcAft>
                <a:spcPts val="0"/>
              </a:spcAft>
              <a:buClr>
                <a:schemeClr val="dk1"/>
              </a:buClr>
              <a:buSzPts val="800"/>
              <a:buNone/>
            </a:pPr>
            <a:r>
              <a:rPr lang="nl-NL"/>
              <a:t>Gebedsvormen:</a:t>
            </a:r>
            <a:endParaRPr/>
          </a:p>
          <a:p>
            <a:pPr marL="72000" lvl="1" indent="-21200" algn="l" rtl="0">
              <a:lnSpc>
                <a:spcPct val="100000"/>
              </a:lnSpc>
              <a:spcBef>
                <a:spcPts val="0"/>
              </a:spcBef>
              <a:spcAft>
                <a:spcPts val="0"/>
              </a:spcAft>
              <a:buClr>
                <a:schemeClr val="dk1"/>
              </a:buClr>
              <a:buSzPts val="800"/>
              <a:buNone/>
            </a:pPr>
            <a:endParaRPr/>
          </a:p>
        </p:txBody>
      </p:sp>
      <p:sp>
        <p:nvSpPr>
          <p:cNvPr id="126" name="Google Shape;126;p7"/>
          <p:cNvSpPr txBox="1">
            <a:spLocks noGrp="1"/>
          </p:cNvSpPr>
          <p:nvPr>
            <p:ph type="body" idx="5"/>
          </p:nvPr>
        </p:nvSpPr>
        <p:spPr>
          <a:xfrm>
            <a:off x="4025358" y="6802414"/>
            <a:ext cx="2598479" cy="3384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Ideeën voor de maaltijd:</a:t>
            </a:r>
            <a:endParaRPr/>
          </a:p>
          <a:p>
            <a:pPr marL="72000" lvl="1" indent="-21200" algn="l" rtl="0">
              <a:lnSpc>
                <a:spcPct val="100000"/>
              </a:lnSpc>
              <a:spcBef>
                <a:spcPts val="0"/>
              </a:spcBef>
              <a:spcAft>
                <a:spcPts val="0"/>
              </a:spcAft>
              <a:buClr>
                <a:schemeClr val="dk1"/>
              </a:buClr>
              <a:buSzPts val="800"/>
              <a:buNone/>
            </a:pPr>
            <a:endParaRPr/>
          </a:p>
        </p:txBody>
      </p:sp>
      <p:sp>
        <p:nvSpPr>
          <p:cNvPr id="127" name="Google Shape;127;p7"/>
          <p:cNvSpPr txBox="1"/>
          <p:nvPr/>
        </p:nvSpPr>
        <p:spPr>
          <a:xfrm>
            <a:off x="7769759" y="6476"/>
            <a:ext cx="2232000" cy="2310990"/>
          </a:xfrm>
          <a:prstGeom prst="rect">
            <a:avLst/>
          </a:prstGeom>
          <a:solidFill>
            <a:srgbClr val="EF4940"/>
          </a:solidFill>
          <a:ln>
            <a:noFill/>
          </a:ln>
        </p:spPr>
        <p:txBody>
          <a:bodyPr spcFirstLastPara="1" wrap="square" lIns="108000" tIns="108000" rIns="108000" bIns="108000" anchor="t" anchorCtr="0">
            <a:spAutoFit/>
          </a:bodyPr>
          <a:lstStyle/>
          <a:p>
            <a:pPr marL="0" marR="0" lvl="0" indent="0" algn="l" rtl="0">
              <a:spcBef>
                <a:spcPts val="0"/>
              </a:spcBef>
              <a:spcAft>
                <a:spcPts val="0"/>
              </a:spcAft>
              <a:buNone/>
            </a:pPr>
            <a:r>
              <a:rPr lang="nl-NL" sz="800" b="1">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marL="0" marR="0" lvl="0" indent="0" algn="l" rtl="0">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marL="0" marR="0" lvl="0" indent="0" algn="l" rtl="0">
              <a:spcBef>
                <a:spcPts val="0"/>
              </a:spcBef>
              <a:spcAft>
                <a:spcPts val="0"/>
              </a:spcAft>
              <a:buNone/>
            </a:pPr>
            <a:endParaRPr sz="80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https://protestantsekerk.nl/verdieping/geloof-tijdens-kliederkerk/</a:t>
            </a:r>
            <a:r>
              <a:rPr lang="nl-NL" sz="800">
                <a:solidFill>
                  <a:schemeClr val="lt1"/>
                </a:solidFill>
                <a:latin typeface="Arial"/>
                <a:ea typeface="Arial"/>
                <a:cs typeface="Arial"/>
                <a:sym typeface="Arial"/>
              </a:rPr>
              <a:t>.</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lang="nl-NL" sz="800" i="0" u="sng" strike="noStrik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https://www.youtube.com/watch?v=LL8yCzZzVv0</a:t>
            </a:r>
            <a:r>
              <a:rPr lang="nl-NL" sz="800" i="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body" idx="1"/>
          </p:nvPr>
        </p:nvSpPr>
        <p:spPr>
          <a:xfrm>
            <a:off x="971837" y="3025665"/>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Vul hier voor jullie overzicht in welke ontdek-activiteiten je gaat doen. Ga na of je genoeg verschillende soorten activiteiten hebt.</a:t>
            </a:r>
            <a:endParaRPr/>
          </a:p>
        </p:txBody>
      </p:sp>
      <p:sp>
        <p:nvSpPr>
          <p:cNvPr id="134" name="Google Shape;134;p3"/>
          <p:cNvSpPr txBox="1">
            <a:spLocks noGrp="1"/>
          </p:cNvSpPr>
          <p:nvPr>
            <p:ph type="body" idx="2"/>
          </p:nvPr>
        </p:nvSpPr>
        <p:spPr>
          <a:xfrm>
            <a:off x="971837" y="3967628"/>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35" name="Google Shape;135;p3"/>
          <p:cNvSpPr txBox="1">
            <a:spLocks noGrp="1"/>
          </p:cNvSpPr>
          <p:nvPr>
            <p:ph type="body" idx="3"/>
          </p:nvPr>
        </p:nvSpPr>
        <p:spPr>
          <a:xfrm>
            <a:off x="971837" y="9619408"/>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36" name="Google Shape;136;p3"/>
          <p:cNvSpPr txBox="1">
            <a:spLocks noGrp="1"/>
          </p:cNvSpPr>
          <p:nvPr>
            <p:ph type="body" idx="4"/>
          </p:nvPr>
        </p:nvSpPr>
        <p:spPr>
          <a:xfrm>
            <a:off x="971837" y="5851554"/>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37" name="Google Shape;137;p3"/>
          <p:cNvSpPr txBox="1">
            <a:spLocks noGrp="1"/>
          </p:cNvSpPr>
          <p:nvPr>
            <p:ph type="body" idx="5"/>
          </p:nvPr>
        </p:nvSpPr>
        <p:spPr>
          <a:xfrm>
            <a:off x="971837" y="6793517"/>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38" name="Google Shape;138;p3"/>
          <p:cNvSpPr txBox="1">
            <a:spLocks noGrp="1"/>
          </p:cNvSpPr>
          <p:nvPr>
            <p:ph type="body" idx="6"/>
          </p:nvPr>
        </p:nvSpPr>
        <p:spPr>
          <a:xfrm>
            <a:off x="971837" y="7735480"/>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39" name="Google Shape;139;p3"/>
          <p:cNvSpPr txBox="1">
            <a:spLocks noGrp="1"/>
          </p:cNvSpPr>
          <p:nvPr>
            <p:ph type="body" idx="7"/>
          </p:nvPr>
        </p:nvSpPr>
        <p:spPr>
          <a:xfrm>
            <a:off x="971837" y="8677443"/>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40" name="Google Shape;140;p3"/>
          <p:cNvSpPr txBox="1">
            <a:spLocks noGrp="1"/>
          </p:cNvSpPr>
          <p:nvPr>
            <p:ph type="body" idx="8"/>
          </p:nvPr>
        </p:nvSpPr>
        <p:spPr>
          <a:xfrm>
            <a:off x="971837" y="4909591"/>
            <a:ext cx="5652000" cy="558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41" name="Google Shape;141;p3"/>
          <p:cNvSpPr txBox="1"/>
          <p:nvPr/>
        </p:nvSpPr>
        <p:spPr>
          <a:xfrm>
            <a:off x="7769759" y="6476"/>
            <a:ext cx="2232000" cy="2310990"/>
          </a:xfrm>
          <a:prstGeom prst="rect">
            <a:avLst/>
          </a:prstGeom>
          <a:solidFill>
            <a:srgbClr val="EF4940"/>
          </a:solidFill>
          <a:ln>
            <a:noFill/>
          </a:ln>
        </p:spPr>
        <p:txBody>
          <a:bodyPr spcFirstLastPara="1" wrap="square" lIns="108000" tIns="108000" rIns="108000" bIns="108000" anchor="t" anchorCtr="0">
            <a:spAutoFit/>
          </a:bodyPr>
          <a:lstStyle/>
          <a:p>
            <a:pPr marL="0" marR="0" lvl="0" indent="0" algn="l" rtl="0">
              <a:spcBef>
                <a:spcPts val="0"/>
              </a:spcBef>
              <a:spcAft>
                <a:spcPts val="0"/>
              </a:spcAft>
              <a:buNone/>
            </a:pPr>
            <a:r>
              <a:rPr lang="nl-NL" sz="800" b="1">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marL="0" marR="0" lvl="0" indent="0" algn="l" rtl="0">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marL="0" marR="0" lvl="0" indent="0" algn="l" rtl="0">
              <a:spcBef>
                <a:spcPts val="0"/>
              </a:spcBef>
              <a:spcAft>
                <a:spcPts val="0"/>
              </a:spcAft>
              <a:buNone/>
            </a:pPr>
            <a:endParaRPr sz="80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https://protestantsekerk.nl/verdieping/geloof-tijdens-kliederkerk/</a:t>
            </a:r>
            <a:r>
              <a:rPr lang="nl-NL" sz="800">
                <a:solidFill>
                  <a:schemeClr val="lt1"/>
                </a:solidFill>
                <a:latin typeface="Arial"/>
                <a:ea typeface="Arial"/>
                <a:cs typeface="Arial"/>
                <a:sym typeface="Arial"/>
              </a:rPr>
              <a:t>.</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lang="nl-NL" sz="800" i="0" u="sng" strike="noStrike">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https://www.youtube.com/watch?v=LL8yCzZzVv0</a:t>
            </a:r>
            <a:r>
              <a:rPr lang="nl-NL" sz="800" i="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2"/>
          <p:cNvSpPr txBox="1"/>
          <p:nvPr/>
        </p:nvSpPr>
        <p:spPr>
          <a:xfrm>
            <a:off x="794595" y="2676915"/>
            <a:ext cx="5970484" cy="6842751"/>
          </a:xfrm>
          <a:prstGeom prst="rect">
            <a:avLst/>
          </a:prstGeom>
          <a:noFill/>
          <a:ln>
            <a:noFill/>
          </a:ln>
        </p:spPr>
        <p:txBody>
          <a:bodyPr spcFirstLastPara="1" wrap="square" lIns="98709" tIns="98709" rIns="98709" bIns="9870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600"/>
              <a:buFont typeface="Arial"/>
              <a:buNone/>
            </a:pPr>
            <a:r>
              <a:rPr lang="nl" sz="3887" i="0" u="none" strike="noStrike" cap="none">
                <a:solidFill>
                  <a:srgbClr val="000000"/>
                </a:solidFill>
              </a:rPr>
              <a:t>Titel</a:t>
            </a:r>
            <a:endParaRPr sz="3887" i="0" u="none" strike="noStrike" cap="none">
              <a:solidFill>
                <a:srgbClr val="000000"/>
              </a:solidFill>
            </a:endParaRPr>
          </a:p>
          <a:p>
            <a:pPr marL="0" marR="0" lvl="0" indent="0" algn="ctr" rtl="0">
              <a:lnSpc>
                <a:spcPct val="100000"/>
              </a:lnSpc>
              <a:spcBef>
                <a:spcPts val="0"/>
              </a:spcBef>
              <a:spcAft>
                <a:spcPts val="0"/>
              </a:spcAft>
              <a:buClr>
                <a:srgbClr val="000000"/>
              </a:buClr>
              <a:buSzPts val="1600"/>
              <a:buFont typeface="Arial"/>
              <a:buNone/>
            </a:pPr>
            <a:endParaRPr sz="1188" i="0" u="none" strike="noStrike" cap="none">
              <a:solidFill>
                <a:srgbClr val="000000"/>
              </a:solidFill>
            </a:endParaRPr>
          </a:p>
          <a:p>
            <a:pPr marL="0" marR="0" lvl="0" indent="0" algn="ctr" rtl="0">
              <a:lnSpc>
                <a:spcPct val="100000"/>
              </a:lnSpc>
              <a:spcBef>
                <a:spcPts val="0"/>
              </a:spcBef>
              <a:spcAft>
                <a:spcPts val="0"/>
              </a:spcAft>
              <a:buClr>
                <a:srgbClr val="000000"/>
              </a:buClr>
              <a:buSzPts val="1600"/>
              <a:buFont typeface="Arial"/>
              <a:buNone/>
            </a:pPr>
            <a:r>
              <a:rPr lang="nl" sz="1188" i="1" u="none" strike="noStrike" cap="none">
                <a:solidFill>
                  <a:srgbClr val="F39430"/>
                </a:solidFill>
              </a:rPr>
              <a:t>Bijbeltekst</a:t>
            </a:r>
            <a:endParaRPr sz="1188" i="1" u="none" strike="noStrike" cap="none">
              <a:solidFill>
                <a:srgbClr val="F39430"/>
              </a:solidFill>
            </a:endParaRPr>
          </a:p>
          <a:p>
            <a:pPr marL="0" marR="0" lvl="0" indent="0" algn="ctr" rtl="0">
              <a:lnSpc>
                <a:spcPct val="100000"/>
              </a:lnSpc>
              <a:spcBef>
                <a:spcPts val="0"/>
              </a:spcBef>
              <a:spcAft>
                <a:spcPts val="0"/>
              </a:spcAft>
              <a:buClr>
                <a:srgbClr val="000000"/>
              </a:buClr>
              <a:buSzPts val="1600"/>
              <a:buFont typeface="Arial"/>
              <a:buNone/>
            </a:pPr>
            <a:endParaRPr sz="1296" i="1"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r>
              <a:rPr lang="nl" sz="1296" b="1" i="0" u="none" strike="noStrike" cap="none">
                <a:solidFill>
                  <a:srgbClr val="000000"/>
                </a:solidFill>
              </a:rPr>
              <a:t>Opdracht</a:t>
            </a:r>
            <a:endParaRPr sz="1296" b="1" i="0"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r>
              <a:rPr lang="nl" sz="1296"/>
              <a:t>Nodig:</a:t>
            </a:r>
            <a:endParaRPr sz="1296"/>
          </a:p>
          <a:p>
            <a:pPr marL="0" marR="0" lvl="0" indent="0" algn="l" rtl="0">
              <a:lnSpc>
                <a:spcPct val="100000"/>
              </a:lnSpc>
              <a:spcBef>
                <a:spcPts val="0"/>
              </a:spcBef>
              <a:spcAft>
                <a:spcPts val="0"/>
              </a:spcAft>
              <a:buClr>
                <a:srgbClr val="000000"/>
              </a:buClr>
              <a:buSzPts val="1600"/>
              <a:buFont typeface="Arial"/>
              <a:buNone/>
            </a:pPr>
            <a:endParaRPr sz="1296" i="0"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r>
              <a:rPr lang="nl" sz="1296" b="1" i="0" u="none" strike="noStrike" cap="none">
                <a:solidFill>
                  <a:srgbClr val="000000"/>
                </a:solidFill>
              </a:rPr>
              <a:t>Om door te praten</a:t>
            </a:r>
            <a:endParaRPr sz="1296" b="1" i="0" u="none" strike="noStrike" cap="none">
              <a:solidFill>
                <a:srgbClr val="000000"/>
              </a:solidFill>
            </a:endParaRPr>
          </a:p>
          <a:p>
            <a:pPr marL="0" marR="0" lvl="0" indent="0" algn="l" rtl="0">
              <a:lnSpc>
                <a:spcPct val="100000"/>
              </a:lnSpc>
              <a:spcBef>
                <a:spcPts val="0"/>
              </a:spcBef>
              <a:spcAft>
                <a:spcPts val="0"/>
              </a:spcAft>
              <a:buClr>
                <a:srgbClr val="000000"/>
              </a:buClr>
              <a:buSzPts val="1600"/>
              <a:buFont typeface="Arial"/>
              <a:buNone/>
            </a:pPr>
            <a:endParaRPr sz="1296" b="1"/>
          </a:p>
          <a:p>
            <a:pPr marL="0" marR="0" lvl="0" indent="0" algn="l" rtl="0">
              <a:lnSpc>
                <a:spcPct val="100000"/>
              </a:lnSpc>
              <a:spcBef>
                <a:spcPts val="0"/>
              </a:spcBef>
              <a:spcAft>
                <a:spcPts val="0"/>
              </a:spcAft>
              <a:buClr>
                <a:srgbClr val="000000"/>
              </a:buClr>
              <a:buSzPts val="1600"/>
              <a:buFont typeface="Arial"/>
              <a:buNone/>
            </a:pPr>
            <a:endParaRPr sz="1296" b="1"/>
          </a:p>
        </p:txBody>
      </p:sp>
    </p:spTree>
    <p:extLst>
      <p:ext uri="{BB962C8B-B14F-4D97-AF65-F5344CB8AC3E}">
        <p14:creationId xmlns:p14="http://schemas.microsoft.com/office/powerpoint/2010/main" val="52172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
          <p:cNvSpPr txBox="1"/>
          <p:nvPr/>
        </p:nvSpPr>
        <p:spPr>
          <a:xfrm>
            <a:off x="794595" y="2676915"/>
            <a:ext cx="5970484" cy="6842751"/>
          </a:xfrm>
          <a:prstGeom prst="rect">
            <a:avLst/>
          </a:prstGeom>
          <a:noFill/>
          <a:ln>
            <a:noFill/>
          </a:ln>
        </p:spPr>
        <p:txBody>
          <a:bodyPr spcFirstLastPara="1" wrap="square" lIns="98709" tIns="98709" rIns="98709" bIns="98709"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24"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600"/>
              <a:buFont typeface="Arial"/>
              <a:buNone/>
            </a:pPr>
            <a:r>
              <a:rPr lang="nl" sz="3850" dirty="0"/>
              <a:t>Titel</a:t>
            </a:r>
            <a:endParaRPr sz="3887"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728"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nl" sz="1150" b="0" i="1" u="none" strike="noStrike" cap="none" dirty="0">
                <a:solidFill>
                  <a:srgbClr val="F39430"/>
                </a:solidFill>
                <a:latin typeface="Arial"/>
                <a:ea typeface="Arial"/>
                <a:cs typeface="Arial"/>
                <a:sym typeface="Arial"/>
              </a:rPr>
              <a:t>Bijbeltekst</a:t>
            </a:r>
            <a:endParaRPr sz="1150" b="0" i="1" u="none" strike="noStrike" cap="none" dirty="0">
              <a:solidFill>
                <a:srgbClr val="F3943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296" b="0" i="1"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 sz="1250" b="1" i="0" u="none" strike="noStrike" cap="none" dirty="0">
                <a:solidFill>
                  <a:srgbClr val="000000"/>
                </a:solidFill>
                <a:latin typeface="Arial"/>
                <a:ea typeface="Arial"/>
                <a:cs typeface="Arial"/>
                <a:sym typeface="Arial"/>
              </a:rPr>
              <a:t>Opdracht</a:t>
            </a:r>
            <a:endParaRPr sz="125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 sz="1250" b="0" i="0" u="none" strike="noStrike" cap="none" dirty="0">
                <a:solidFill>
                  <a:srgbClr val="000000"/>
                </a:solidFill>
                <a:latin typeface="Arial"/>
                <a:ea typeface="Arial"/>
                <a:cs typeface="Arial"/>
                <a:sym typeface="Arial"/>
              </a:rPr>
              <a:t>Nodig:</a:t>
            </a:r>
            <a:endParaRPr sz="125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296"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nl" sz="1250" b="1" i="0" u="none" strike="noStrike" cap="none" dirty="0">
                <a:solidFill>
                  <a:srgbClr val="000000"/>
                </a:solidFill>
                <a:latin typeface="Arial"/>
                <a:ea typeface="Arial"/>
                <a:cs typeface="Arial"/>
                <a:sym typeface="Arial"/>
              </a:rPr>
              <a:t>Om door te praten</a:t>
            </a:r>
            <a:br>
              <a:rPr lang="nl" sz="1250" b="1" i="0" u="none" strike="noStrike" cap="none" dirty="0">
                <a:latin typeface="Arial"/>
                <a:ea typeface="Arial"/>
                <a:cs typeface="Arial"/>
              </a:rPr>
            </a:br>
            <a:endParaRPr sz="1296"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10284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body" idx="1"/>
          </p:nvPr>
        </p:nvSpPr>
        <p:spPr>
          <a:xfrm>
            <a:off x="971837" y="4553390"/>
            <a:ext cx="5652000" cy="21360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Bedenk op welke manier je dit verhaal tot leven wil laten komen. Soms leent het zich om creatief te verbeelden, een andere keer om juist voor te lezen. Je kunt bijvoorbeeld gebruik maken van een verteltafel. Je kunt een toneelstuk doen, een filmpje laten zien of juist buiten vieren. Brainstorm hierover met elkaar. Hoe kun je de resultaten van de ontdekactiviteiten een plek geven in de viering?</a:t>
            </a:r>
            <a:endParaRPr/>
          </a:p>
        </p:txBody>
      </p:sp>
      <p:sp>
        <p:nvSpPr>
          <p:cNvPr id="161" name="Google Shape;161;p5"/>
          <p:cNvSpPr txBox="1">
            <a:spLocks noGrp="1"/>
          </p:cNvSpPr>
          <p:nvPr>
            <p:ph type="body" idx="2"/>
          </p:nvPr>
        </p:nvSpPr>
        <p:spPr>
          <a:xfrm>
            <a:off x="971837" y="8665020"/>
            <a:ext cx="5652000" cy="15120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r>
              <a:rPr lang="nl-NL"/>
              <a:t>Bedenk met elkaar welke vorm passend is bij jullie. Denk aan gebeden die al uitgeschreven zijn, het neerzetten van een gebedsbox waar iedereen kaartjes in kan doen, het aansteken van een kaars, of een andere symbolische handeling.</a:t>
            </a:r>
            <a:endParaRPr/>
          </a:p>
          <a:p>
            <a:pPr marL="0" lvl="0" indent="0" algn="l" rtl="0">
              <a:lnSpc>
                <a:spcPct val="100000"/>
              </a:lnSpc>
              <a:spcBef>
                <a:spcPts val="0"/>
              </a:spcBef>
              <a:spcAft>
                <a:spcPts val="0"/>
              </a:spcAft>
              <a:buClr>
                <a:schemeClr val="dk1"/>
              </a:buClr>
              <a:buSzPts val="800"/>
              <a:buNone/>
            </a:pPr>
            <a:r>
              <a:rPr lang="nl-NL"/>
              <a:t>Na het gebed kun je ook een zegen uitspreken of uitbeelden, bijvoorbeeld door middel van de parachute.</a:t>
            </a:r>
            <a:endParaRPr/>
          </a:p>
        </p:txBody>
      </p:sp>
      <p:sp>
        <p:nvSpPr>
          <p:cNvPr id="162" name="Google Shape;162;p5"/>
          <p:cNvSpPr txBox="1">
            <a:spLocks noGrp="1"/>
          </p:cNvSpPr>
          <p:nvPr>
            <p:ph type="body" idx="3"/>
          </p:nvPr>
        </p:nvSpPr>
        <p:spPr>
          <a:xfrm>
            <a:off x="971837" y="7153018"/>
            <a:ext cx="5652000" cy="104847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rgbClr val="000000"/>
              </a:buClr>
              <a:buSzPts val="800"/>
              <a:buNone/>
            </a:pPr>
            <a:r>
              <a:rPr lang="nl-NL" b="0" i="0" u="none" strike="noStrike">
                <a:solidFill>
                  <a:srgbClr val="000000"/>
                </a:solidFill>
              </a:rPr>
              <a:t>Noteer welke liederen jullie willen zingen. Denk aan liedjes die leuk zijn én makkelijk te zingen zijn voor kinderen én volwassenen, waarbij je kunt dansen en bewegen, denk bijvoorbeeld aan het </a:t>
            </a:r>
            <a:r>
              <a:rPr lang="nl-NL" i="0" u="sng" strike="noStrike">
                <a:solidFill>
                  <a:srgbClr val="000000"/>
                </a:solidFill>
                <a:hlinkClick r:id="rId3">
                  <a:extLst>
                    <a:ext uri="{A12FA001-AC4F-418D-AE19-62706E023703}">
                      <ahyp:hlinkClr xmlns:ahyp="http://schemas.microsoft.com/office/drawing/2018/hyperlinkcolor" val="tx"/>
                    </a:ext>
                  </a:extLst>
                </a:hlinkClick>
              </a:rPr>
              <a:t>Kliederkerklied</a:t>
            </a:r>
            <a:r>
              <a:rPr lang="nl-NL" b="0" i="0" u="none" strike="noStrike">
                <a:solidFill>
                  <a:srgbClr val="000000"/>
                </a:solidFill>
              </a:rPr>
              <a:t>.</a:t>
            </a:r>
            <a:endParaRPr/>
          </a:p>
        </p:txBody>
      </p:sp>
      <p:sp>
        <p:nvSpPr>
          <p:cNvPr id="163" name="Google Shape;163;p5"/>
          <p:cNvSpPr txBox="1">
            <a:spLocks noGrp="1"/>
          </p:cNvSpPr>
          <p:nvPr>
            <p:ph type="body" idx="4"/>
          </p:nvPr>
        </p:nvSpPr>
        <p:spPr>
          <a:xfrm>
            <a:off x="971837" y="3025665"/>
            <a:ext cx="5652000" cy="1064196"/>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800"/>
              <a:buNone/>
            </a:pPr>
            <a:endParaRPr/>
          </a:p>
        </p:txBody>
      </p:sp>
      <p:sp>
        <p:nvSpPr>
          <p:cNvPr id="164" name="Google Shape;164;p5"/>
          <p:cNvSpPr txBox="1"/>
          <p:nvPr/>
        </p:nvSpPr>
        <p:spPr>
          <a:xfrm>
            <a:off x="7769759" y="6476"/>
            <a:ext cx="2232000" cy="2310990"/>
          </a:xfrm>
          <a:prstGeom prst="rect">
            <a:avLst/>
          </a:prstGeom>
          <a:solidFill>
            <a:srgbClr val="EF4940"/>
          </a:solidFill>
          <a:ln>
            <a:noFill/>
          </a:ln>
        </p:spPr>
        <p:txBody>
          <a:bodyPr spcFirstLastPara="1" wrap="square" lIns="108000" tIns="108000" rIns="108000" bIns="108000" anchor="t" anchorCtr="0">
            <a:spAutoFit/>
          </a:bodyPr>
          <a:lstStyle/>
          <a:p>
            <a:pPr marL="0" marR="0" lvl="0" indent="0" algn="l" rtl="0">
              <a:spcBef>
                <a:spcPts val="0"/>
              </a:spcBef>
              <a:spcAft>
                <a:spcPts val="0"/>
              </a:spcAft>
              <a:buNone/>
            </a:pPr>
            <a:r>
              <a:rPr lang="nl-NL" sz="800" b="1">
                <a:solidFill>
                  <a:schemeClr val="lt1"/>
                </a:solidFill>
                <a:latin typeface="Arial"/>
                <a:ea typeface="Arial"/>
                <a:cs typeface="Arial"/>
                <a:sym typeface="Arial"/>
              </a:rPr>
              <a:t>TIPS</a:t>
            </a:r>
            <a:r>
              <a:rPr lang="nl-NL" sz="800">
                <a:solidFill>
                  <a:schemeClr val="lt1"/>
                </a:solidFill>
                <a:latin typeface="Arial"/>
                <a:ea typeface="Arial"/>
                <a:cs typeface="Arial"/>
                <a:sym typeface="Arial"/>
              </a:rPr>
              <a:t>:</a:t>
            </a:r>
            <a:endParaRPr/>
          </a:p>
          <a:p>
            <a:pPr marL="0" marR="0" lvl="0" indent="0" algn="l" rtl="0">
              <a:spcBef>
                <a:spcPts val="0"/>
              </a:spcBef>
              <a:spcAft>
                <a:spcPts val="0"/>
              </a:spcAft>
              <a:buNone/>
            </a:pPr>
            <a:r>
              <a:rPr lang="nl-NL" sz="800">
                <a:solidFill>
                  <a:schemeClr val="lt1"/>
                </a:solidFill>
                <a:latin typeface="Arial"/>
                <a:ea typeface="Arial"/>
                <a:cs typeface="Arial"/>
                <a:sym typeface="Arial"/>
              </a:rPr>
              <a:t>Gebruik de linkjes in onderstaande tips om aanvullende informatie op te vragen:</a:t>
            </a:r>
            <a:endParaRPr/>
          </a:p>
          <a:p>
            <a:pPr marL="0" marR="0" lvl="0" indent="0" algn="l" rtl="0">
              <a:spcBef>
                <a:spcPts val="0"/>
              </a:spcBef>
              <a:spcAft>
                <a:spcPts val="0"/>
              </a:spcAft>
              <a:buNone/>
            </a:pPr>
            <a:endParaRPr sz="800">
              <a:solidFill>
                <a:schemeClr val="lt1"/>
              </a:solidFill>
              <a:latin typeface="Arial"/>
              <a:ea typeface="Arial"/>
              <a:cs typeface="Arial"/>
              <a:sym typeface="Arial"/>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Wil je meer verdieping voor een goede voorbereiding en geloof in je kliederkerk? Ga dan naar </a:t>
            </a:r>
            <a:r>
              <a:rPr lang="nl-NL" sz="800" u="sng">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https://protestantsekerk.nl/verdieping/geloof-tijdens-kliederkerk/</a:t>
            </a:r>
            <a:r>
              <a:rPr lang="nl-NL" sz="800">
                <a:solidFill>
                  <a:schemeClr val="lt1"/>
                </a:solidFill>
                <a:latin typeface="Arial"/>
                <a:ea typeface="Arial"/>
                <a:cs typeface="Arial"/>
                <a:sym typeface="Arial"/>
              </a:rPr>
              <a:t>.</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Op </a:t>
            </a:r>
            <a:r>
              <a:rPr lang="nl-NL" sz="800" u="sng">
                <a:solidFill>
                  <a:schemeClr val="lt1"/>
                </a:solidFill>
                <a:latin typeface="Arial"/>
                <a:ea typeface="Arial"/>
                <a:cs typeface="Arial"/>
                <a:sym typeface="Arial"/>
                <a:hlinkClick r:id="rId5">
                  <a:extLst>
                    <a:ext uri="{A12FA001-AC4F-418D-AE19-62706E023703}">
                      <ahyp:hlinkClr xmlns:ahyp="http://schemas.microsoft.com/office/drawing/2018/hyperlinkcolor" val="tx"/>
                    </a:ext>
                  </a:extLst>
                </a:hlinkClick>
              </a:rPr>
              <a:t>https://protestantsekerk.nl/kliederkerk/huisstijl-kliederkerk/</a:t>
            </a:r>
            <a:r>
              <a:rPr lang="nl-NL" sz="800">
                <a:solidFill>
                  <a:schemeClr val="lt1"/>
                </a:solidFill>
                <a:latin typeface="Arial"/>
                <a:ea typeface="Arial"/>
                <a:cs typeface="Arial"/>
                <a:sym typeface="Arial"/>
              </a:rPr>
              <a:t> kun je symbolen en printjes in de huisstijl van kliederkerk downloaden.</a:t>
            </a:r>
            <a:endParaRPr/>
          </a:p>
          <a:p>
            <a:pPr marL="171450" marR="0" lvl="0" indent="-171450" algn="l" rtl="0">
              <a:spcBef>
                <a:spcPts val="0"/>
              </a:spcBef>
              <a:spcAft>
                <a:spcPts val="0"/>
              </a:spcAft>
              <a:buClr>
                <a:schemeClr val="lt1"/>
              </a:buClr>
              <a:buSzPts val="800"/>
              <a:buFont typeface="Arial"/>
              <a:buChar char="•"/>
            </a:pPr>
            <a:r>
              <a:rPr lang="nl-NL" sz="800">
                <a:solidFill>
                  <a:schemeClr val="lt1"/>
                </a:solidFill>
                <a:latin typeface="Arial"/>
                <a:ea typeface="Arial"/>
                <a:cs typeface="Arial"/>
                <a:sym typeface="Arial"/>
              </a:rPr>
              <a:t>Het Kliederlied: </a:t>
            </a:r>
            <a:r>
              <a:rPr lang="nl-NL" sz="800" i="0" u="sng" strike="noStrik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https://www.youtube.com/watch?v=LL8yCzZzVv0</a:t>
            </a:r>
            <a:r>
              <a:rPr lang="nl-NL" sz="800" i="0" u="sng" strike="noStrike">
                <a:solidFill>
                  <a:schemeClr val="lt1"/>
                </a:solidFill>
                <a:latin typeface="Arial"/>
                <a:ea typeface="Arial"/>
                <a:cs typeface="Arial"/>
                <a:sym typeface="Arial"/>
              </a:rPr>
              <a:t>.</a:t>
            </a:r>
            <a:endParaRPr sz="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Kantoorthema">
  <a:themeElements>
    <a:clrScheme name="Aangepast 23">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49dc8c5-3aeb-4421-9f55-18a7300e0726" xsi:nil="true"/>
    <lcf76f155ced4ddcb4097134ff3c332f xmlns="861db2a2-24df-44c3-a07b-bbdf956462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984D8AB00E7549B9F33B2EAF19EC99" ma:contentTypeVersion="13" ma:contentTypeDescription="Een nieuw document maken." ma:contentTypeScope="" ma:versionID="538bcf202b1f8f9a15adff5693e581f5">
  <xsd:schema xmlns:xsd="http://www.w3.org/2001/XMLSchema" xmlns:xs="http://www.w3.org/2001/XMLSchema" xmlns:p="http://schemas.microsoft.com/office/2006/metadata/properties" xmlns:ns2="861db2a2-24df-44c3-a07b-bbdf956462d2" xmlns:ns3="f49dc8c5-3aeb-4421-9f55-18a7300e0726" targetNamespace="http://schemas.microsoft.com/office/2006/metadata/properties" ma:root="true" ma:fieldsID="f916ad00c723d4c83d1d1d04f8aaf3ea" ns2:_="" ns3:_="">
    <xsd:import namespace="861db2a2-24df-44c3-a07b-bbdf956462d2"/>
    <xsd:import namespace="f49dc8c5-3aeb-4421-9f55-18a7300e07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db2a2-24df-44c3-a07b-bbdf956462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56b64be9-ece9-448a-b811-6afe781e82f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9dc8c5-3aeb-4421-9f55-18a7300e072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271058b-acf6-4dd3-9510-ce47847de3ba}" ma:internalName="TaxCatchAll" ma:showField="CatchAllData" ma:web="f49dc8c5-3aeb-4421-9f55-18a7300e07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065E7F-B968-4EBC-9B50-7F0D45A787BC}">
  <ds:schemaRefs>
    <ds:schemaRef ds:uri="http://schemas.microsoft.com/sharepoint/v3/contenttype/forms"/>
  </ds:schemaRefs>
</ds:datastoreItem>
</file>

<file path=customXml/itemProps2.xml><?xml version="1.0" encoding="utf-8"?>
<ds:datastoreItem xmlns:ds="http://schemas.openxmlformats.org/officeDocument/2006/customXml" ds:itemID="{843DBEA8-D388-4AAC-AB82-618F758BE3F8}">
  <ds:schemaRefs>
    <ds:schemaRef ds:uri="http://schemas.microsoft.com/office/2006/metadata/properties"/>
    <ds:schemaRef ds:uri="http://schemas.microsoft.com/office/infopath/2007/PartnerControls"/>
    <ds:schemaRef ds:uri="f49dc8c5-3aeb-4421-9f55-18a7300e0726"/>
    <ds:schemaRef ds:uri="861db2a2-24df-44c3-a07b-bbdf956462d2"/>
  </ds:schemaRefs>
</ds:datastoreItem>
</file>

<file path=customXml/itemProps3.xml><?xml version="1.0" encoding="utf-8"?>
<ds:datastoreItem xmlns:ds="http://schemas.openxmlformats.org/officeDocument/2006/customXml" ds:itemID="{1A8250B6-4549-40D7-94B5-3236D5535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db2a2-24df-44c3-a07b-bbdf956462d2"/>
    <ds:schemaRef ds:uri="f49dc8c5-3aeb-4421-9f55-18a7300e0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Slides>
  <Notes>8</Notes>
  <HiddenSlides>1</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Anita Bode</dc:creator>
  <cp:revision>17</cp:revision>
  <dcterms:created xsi:type="dcterms:W3CDTF">2024-03-18T09:14:32Z</dcterms:created>
  <dcterms:modified xsi:type="dcterms:W3CDTF">2025-06-19T14:29:13Z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0x01010012984D8AB00E7549B9F33B2EAF19EC99</vt:lpwstr>
  </property>
  <property fmtid="{D5CDD505-2E9C-101B-9397-08002B2CF9AE}" pid="3" name="Order">
    <vt:r8>1700</vt:r8>
  </property>
  <property fmtid="{D5CDD505-2E9C-101B-9397-08002B2CF9AE}" pid="4" name="MediaServiceImageTags">
    <vt:lpwstr/>
  </property>
</Properties>
</file>